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72" r:id="rId2"/>
    <p:sldId id="373" r:id="rId3"/>
    <p:sldId id="377" r:id="rId4"/>
    <p:sldId id="379" r:id="rId5"/>
    <p:sldId id="378" r:id="rId6"/>
    <p:sldId id="386" r:id="rId7"/>
    <p:sldId id="385" r:id="rId8"/>
    <p:sldId id="380" r:id="rId9"/>
    <p:sldId id="388" r:id="rId10"/>
    <p:sldId id="3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50" autoAdjust="0"/>
  </p:normalViewPr>
  <p:slideViewPr>
    <p:cSldViewPr snapToGrid="0">
      <p:cViewPr varScale="1">
        <p:scale>
          <a:sx n="87" d="100"/>
          <a:sy n="87" d="100"/>
        </p:scale>
        <p:origin x="14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boyejo,Adedapo" userId="719f2fa3-6da6-42f4-b2f2-b3e95e7e5eb0" providerId="ADAL" clId="{4A655DE7-31C1-4620-ADB1-871B795866D8}"/>
    <pc:docChg chg="delSld">
      <pc:chgData name="Adeboyejo,Adedapo" userId="719f2fa3-6da6-42f4-b2f2-b3e95e7e5eb0" providerId="ADAL" clId="{4A655DE7-31C1-4620-ADB1-871B795866D8}" dt="2025-05-21T19:13:19.913" v="7" actId="47"/>
      <pc:docMkLst>
        <pc:docMk/>
      </pc:docMkLst>
      <pc:sldChg chg="del">
        <pc:chgData name="Adeboyejo,Adedapo" userId="719f2fa3-6da6-42f4-b2f2-b3e95e7e5eb0" providerId="ADAL" clId="{4A655DE7-31C1-4620-ADB1-871B795866D8}" dt="2025-05-21T19:12:43.702" v="2" actId="47"/>
        <pc:sldMkLst>
          <pc:docMk/>
          <pc:sldMk cId="3787781998" sldId="344"/>
        </pc:sldMkLst>
      </pc:sldChg>
      <pc:sldChg chg="del">
        <pc:chgData name="Adeboyejo,Adedapo" userId="719f2fa3-6da6-42f4-b2f2-b3e95e7e5eb0" providerId="ADAL" clId="{4A655DE7-31C1-4620-ADB1-871B795866D8}" dt="2025-05-21T19:12:38.604" v="0" actId="2696"/>
        <pc:sldMkLst>
          <pc:docMk/>
          <pc:sldMk cId="3823520446" sldId="353"/>
        </pc:sldMkLst>
      </pc:sldChg>
      <pc:sldChg chg="del">
        <pc:chgData name="Adeboyejo,Adedapo" userId="719f2fa3-6da6-42f4-b2f2-b3e95e7e5eb0" providerId="ADAL" clId="{4A655DE7-31C1-4620-ADB1-871B795866D8}" dt="2025-05-21T19:12:38.604" v="0" actId="2696"/>
        <pc:sldMkLst>
          <pc:docMk/>
          <pc:sldMk cId="1071167590" sldId="361"/>
        </pc:sldMkLst>
      </pc:sldChg>
      <pc:sldChg chg="del">
        <pc:chgData name="Adeboyejo,Adedapo" userId="719f2fa3-6da6-42f4-b2f2-b3e95e7e5eb0" providerId="ADAL" clId="{4A655DE7-31C1-4620-ADB1-871B795866D8}" dt="2025-05-21T19:12:41.853" v="1" actId="47"/>
        <pc:sldMkLst>
          <pc:docMk/>
          <pc:sldMk cId="3429981405" sldId="362"/>
        </pc:sldMkLst>
      </pc:sldChg>
      <pc:sldChg chg="del">
        <pc:chgData name="Adeboyejo,Adedapo" userId="719f2fa3-6da6-42f4-b2f2-b3e95e7e5eb0" providerId="ADAL" clId="{4A655DE7-31C1-4620-ADB1-871B795866D8}" dt="2025-05-21T19:12:38.604" v="0" actId="2696"/>
        <pc:sldMkLst>
          <pc:docMk/>
          <pc:sldMk cId="1516569007" sldId="364"/>
        </pc:sldMkLst>
      </pc:sldChg>
      <pc:sldChg chg="del">
        <pc:chgData name="Adeboyejo,Adedapo" userId="719f2fa3-6da6-42f4-b2f2-b3e95e7e5eb0" providerId="ADAL" clId="{4A655DE7-31C1-4620-ADB1-871B795866D8}" dt="2025-05-21T19:12:38.604" v="0" actId="2696"/>
        <pc:sldMkLst>
          <pc:docMk/>
          <pc:sldMk cId="3912622041" sldId="365"/>
        </pc:sldMkLst>
      </pc:sldChg>
      <pc:sldChg chg="del">
        <pc:chgData name="Adeboyejo,Adedapo" userId="719f2fa3-6da6-42f4-b2f2-b3e95e7e5eb0" providerId="ADAL" clId="{4A655DE7-31C1-4620-ADB1-871B795866D8}" dt="2025-05-21T19:12:38.604" v="0" actId="2696"/>
        <pc:sldMkLst>
          <pc:docMk/>
          <pc:sldMk cId="3299877348" sldId="366"/>
        </pc:sldMkLst>
      </pc:sldChg>
      <pc:sldChg chg="del">
        <pc:chgData name="Adeboyejo,Adedapo" userId="719f2fa3-6da6-42f4-b2f2-b3e95e7e5eb0" providerId="ADAL" clId="{4A655DE7-31C1-4620-ADB1-871B795866D8}" dt="2025-05-21T19:12:38.604" v="0" actId="2696"/>
        <pc:sldMkLst>
          <pc:docMk/>
          <pc:sldMk cId="317456779" sldId="367"/>
        </pc:sldMkLst>
      </pc:sldChg>
      <pc:sldChg chg="del">
        <pc:chgData name="Adeboyejo,Adedapo" userId="719f2fa3-6da6-42f4-b2f2-b3e95e7e5eb0" providerId="ADAL" clId="{4A655DE7-31C1-4620-ADB1-871B795866D8}" dt="2025-05-21T19:13:18.053" v="5" actId="47"/>
        <pc:sldMkLst>
          <pc:docMk/>
          <pc:sldMk cId="532480146" sldId="368"/>
        </pc:sldMkLst>
      </pc:sldChg>
      <pc:sldChg chg="del">
        <pc:chgData name="Adeboyejo,Adedapo" userId="719f2fa3-6da6-42f4-b2f2-b3e95e7e5eb0" providerId="ADAL" clId="{4A655DE7-31C1-4620-ADB1-871B795866D8}" dt="2025-05-21T19:13:19.052" v="6" actId="47"/>
        <pc:sldMkLst>
          <pc:docMk/>
          <pc:sldMk cId="3325986693" sldId="369"/>
        </pc:sldMkLst>
      </pc:sldChg>
      <pc:sldChg chg="del">
        <pc:chgData name="Adeboyejo,Adedapo" userId="719f2fa3-6da6-42f4-b2f2-b3e95e7e5eb0" providerId="ADAL" clId="{4A655DE7-31C1-4620-ADB1-871B795866D8}" dt="2025-05-21T19:12:38.604" v="0" actId="2696"/>
        <pc:sldMkLst>
          <pc:docMk/>
          <pc:sldMk cId="4188595822" sldId="370"/>
        </pc:sldMkLst>
      </pc:sldChg>
      <pc:sldChg chg="del">
        <pc:chgData name="Adeboyejo,Adedapo" userId="719f2fa3-6da6-42f4-b2f2-b3e95e7e5eb0" providerId="ADAL" clId="{4A655DE7-31C1-4620-ADB1-871B795866D8}" dt="2025-05-21T19:12:38.604" v="0" actId="2696"/>
        <pc:sldMkLst>
          <pc:docMk/>
          <pc:sldMk cId="3130759808" sldId="371"/>
        </pc:sldMkLst>
      </pc:sldChg>
      <pc:sldChg chg="del">
        <pc:chgData name="Adeboyejo,Adedapo" userId="719f2fa3-6da6-42f4-b2f2-b3e95e7e5eb0" providerId="ADAL" clId="{4A655DE7-31C1-4620-ADB1-871B795866D8}" dt="2025-05-21T19:12:52.167" v="3" actId="47"/>
        <pc:sldMkLst>
          <pc:docMk/>
          <pc:sldMk cId="2844183361" sldId="375"/>
        </pc:sldMkLst>
      </pc:sldChg>
      <pc:sldChg chg="del">
        <pc:chgData name="Adeboyejo,Adedapo" userId="719f2fa3-6da6-42f4-b2f2-b3e95e7e5eb0" providerId="ADAL" clId="{4A655DE7-31C1-4620-ADB1-871B795866D8}" dt="2025-05-21T19:12:55.532" v="4" actId="47"/>
        <pc:sldMkLst>
          <pc:docMk/>
          <pc:sldMk cId="1832122304" sldId="376"/>
        </pc:sldMkLst>
      </pc:sldChg>
      <pc:sldChg chg="del">
        <pc:chgData name="Adeboyejo,Adedapo" userId="719f2fa3-6da6-42f4-b2f2-b3e95e7e5eb0" providerId="ADAL" clId="{4A655DE7-31C1-4620-ADB1-871B795866D8}" dt="2025-05-21T19:12:38.604" v="0" actId="2696"/>
        <pc:sldMkLst>
          <pc:docMk/>
          <pc:sldMk cId="3958995043" sldId="383"/>
        </pc:sldMkLst>
      </pc:sldChg>
      <pc:sldChg chg="del">
        <pc:chgData name="Adeboyejo,Adedapo" userId="719f2fa3-6da6-42f4-b2f2-b3e95e7e5eb0" providerId="ADAL" clId="{4A655DE7-31C1-4620-ADB1-871B795866D8}" dt="2025-05-21T19:12:38.604" v="0" actId="2696"/>
        <pc:sldMkLst>
          <pc:docMk/>
          <pc:sldMk cId="2131513843" sldId="384"/>
        </pc:sldMkLst>
      </pc:sldChg>
      <pc:sldChg chg="del">
        <pc:chgData name="Adeboyejo,Adedapo" userId="719f2fa3-6da6-42f4-b2f2-b3e95e7e5eb0" providerId="ADAL" clId="{4A655DE7-31C1-4620-ADB1-871B795866D8}" dt="2025-05-21T19:13:19.913" v="7" actId="47"/>
        <pc:sldMkLst>
          <pc:docMk/>
          <pc:sldMk cId="23624241" sldId="387"/>
        </pc:sldMkLst>
      </pc:sldChg>
    </pc:docChg>
  </pc:docChgLst>
  <pc:docChgLst>
    <pc:chgData name="Adeboyejo,Adedapo" userId="S::c837285436@colostate.edu::719f2fa3-6da6-42f4-b2f2-b3e95e7e5eb0" providerId="AD" clId="Web-{3559D506-8434-EFA2-9C71-652C173FDD1C}"/>
    <pc:docChg chg="addSld modSld">
      <pc:chgData name="Adeboyejo,Adedapo" userId="S::c837285436@colostate.edu::719f2fa3-6da6-42f4-b2f2-b3e95e7e5eb0" providerId="AD" clId="Web-{3559D506-8434-EFA2-9C71-652C173FDD1C}" dt="2025-05-06T21:53:30.198" v="455" actId="20577"/>
      <pc:docMkLst>
        <pc:docMk/>
      </pc:docMkLst>
      <pc:sldChg chg="modSp mod modClrScheme chgLayout">
        <pc:chgData name="Adeboyejo,Adedapo" userId="S::c837285436@colostate.edu::719f2fa3-6da6-42f4-b2f2-b3e95e7e5eb0" providerId="AD" clId="Web-{3559D506-8434-EFA2-9C71-652C173FDD1C}" dt="2025-05-06T21:37:46.825" v="13" actId="20577"/>
        <pc:sldMkLst>
          <pc:docMk/>
          <pc:sldMk cId="109857222" sldId="256"/>
        </pc:sldMkLst>
      </pc:sldChg>
      <pc:sldChg chg="modSp new">
        <pc:chgData name="Adeboyejo,Adedapo" userId="S::c837285436@colostate.edu::719f2fa3-6da6-42f4-b2f2-b3e95e7e5eb0" providerId="AD" clId="Web-{3559D506-8434-EFA2-9C71-652C173FDD1C}" dt="2025-05-06T21:53:30.198" v="455" actId="20577"/>
        <pc:sldMkLst>
          <pc:docMk/>
          <pc:sldMk cId="1599186348" sldId="257"/>
        </pc:sldMkLst>
      </pc:sldChg>
      <pc:sldChg chg="modSp new">
        <pc:chgData name="Adeboyejo,Adedapo" userId="S::c837285436@colostate.edu::719f2fa3-6da6-42f4-b2f2-b3e95e7e5eb0" providerId="AD" clId="Web-{3559D506-8434-EFA2-9C71-652C173FDD1C}" dt="2025-05-06T21:42:10.715" v="150" actId="20577"/>
        <pc:sldMkLst>
          <pc:docMk/>
          <pc:sldMk cId="3943685314" sldId="258"/>
        </pc:sldMkLst>
      </pc:sldChg>
      <pc:sldChg chg="modSp new">
        <pc:chgData name="Adeboyejo,Adedapo" userId="S::c837285436@colostate.edu::719f2fa3-6da6-42f4-b2f2-b3e95e7e5eb0" providerId="AD" clId="Web-{3559D506-8434-EFA2-9C71-652C173FDD1C}" dt="2025-05-06T21:43:36.215" v="184" actId="20577"/>
        <pc:sldMkLst>
          <pc:docMk/>
          <pc:sldMk cId="2554442577" sldId="259"/>
        </pc:sldMkLst>
      </pc:sldChg>
      <pc:sldChg chg="modSp new">
        <pc:chgData name="Adeboyejo,Adedapo" userId="S::c837285436@colostate.edu::719f2fa3-6da6-42f4-b2f2-b3e95e7e5eb0" providerId="AD" clId="Web-{3559D506-8434-EFA2-9C71-652C173FDD1C}" dt="2025-05-06T21:46:06.168" v="220" actId="20577"/>
        <pc:sldMkLst>
          <pc:docMk/>
          <pc:sldMk cId="1895232640" sldId="260"/>
        </pc:sldMkLst>
      </pc:sldChg>
      <pc:sldChg chg="modSp new">
        <pc:chgData name="Adeboyejo,Adedapo" userId="S::c837285436@colostate.edu::719f2fa3-6da6-42f4-b2f2-b3e95e7e5eb0" providerId="AD" clId="Web-{3559D506-8434-EFA2-9C71-652C173FDD1C}" dt="2025-05-06T21:46:46.308" v="270" actId="20577"/>
        <pc:sldMkLst>
          <pc:docMk/>
          <pc:sldMk cId="4169835869" sldId="261"/>
        </pc:sldMkLst>
      </pc:sldChg>
      <pc:sldChg chg="modSp new">
        <pc:chgData name="Adeboyejo,Adedapo" userId="S::c837285436@colostate.edu::719f2fa3-6da6-42f4-b2f2-b3e95e7e5eb0" providerId="AD" clId="Web-{3559D506-8434-EFA2-9C71-652C173FDD1C}" dt="2025-05-06T21:52:44.074" v="453" actId="20577"/>
        <pc:sldMkLst>
          <pc:docMk/>
          <pc:sldMk cId="3712907388" sldId="262"/>
        </pc:sldMkLst>
      </pc:sldChg>
      <pc:sldChg chg="modSp new">
        <pc:chgData name="Adeboyejo,Adedapo" userId="S::c837285436@colostate.edu::719f2fa3-6da6-42f4-b2f2-b3e95e7e5eb0" providerId="AD" clId="Web-{3559D506-8434-EFA2-9C71-652C173FDD1C}" dt="2025-05-06T21:50:52.871" v="323" actId="20577"/>
        <pc:sldMkLst>
          <pc:docMk/>
          <pc:sldMk cId="701572213" sldId="263"/>
        </pc:sldMkLst>
      </pc:sldChg>
      <pc:sldChg chg="modSp new">
        <pc:chgData name="Adeboyejo,Adedapo" userId="S::c837285436@colostate.edu::719f2fa3-6da6-42f4-b2f2-b3e95e7e5eb0" providerId="AD" clId="Web-{3559D506-8434-EFA2-9C71-652C173FDD1C}" dt="2025-05-06T21:51:16.417" v="349" actId="20577"/>
        <pc:sldMkLst>
          <pc:docMk/>
          <pc:sldMk cId="827728344" sldId="264"/>
        </pc:sldMkLst>
      </pc:sldChg>
    </pc:docChg>
  </pc:docChgLst>
  <pc:docChgLst>
    <pc:chgData name="Adeboyejo,Adedapo" userId="S::c837285436@colostate.edu::719f2fa3-6da6-42f4-b2f2-b3e95e7e5eb0" providerId="AD" clId="Web-{B638BD66-5C9A-86D6-792B-1912B21A7816}"/>
    <pc:docChg chg="addSld modSld">
      <pc:chgData name="Adeboyejo,Adedapo" userId="S::c837285436@colostate.edu::719f2fa3-6da6-42f4-b2f2-b3e95e7e5eb0" providerId="AD" clId="Web-{B638BD66-5C9A-86D6-792B-1912B21A7816}" dt="2025-05-07T20:56:12.058" v="977"/>
      <pc:docMkLst>
        <pc:docMk/>
      </pc:docMkLst>
      <pc:sldChg chg="modNotes">
        <pc:chgData name="Adeboyejo,Adedapo" userId="S::c837285436@colostate.edu::719f2fa3-6da6-42f4-b2f2-b3e95e7e5eb0" providerId="AD" clId="Web-{B638BD66-5C9A-86D6-792B-1912B21A7816}" dt="2025-05-07T20:36:50.813" v="21"/>
        <pc:sldMkLst>
          <pc:docMk/>
          <pc:sldMk cId="1606178770" sldId="373"/>
        </pc:sldMkLst>
      </pc:sldChg>
      <pc:sldChg chg="modNotes">
        <pc:chgData name="Adeboyejo,Adedapo" userId="S::c837285436@colostate.edu::719f2fa3-6da6-42f4-b2f2-b3e95e7e5eb0" providerId="AD" clId="Web-{B638BD66-5C9A-86D6-792B-1912B21A7816}" dt="2025-05-07T20:41:23.167" v="29"/>
        <pc:sldMkLst>
          <pc:docMk/>
          <pc:sldMk cId="2844183361" sldId="375"/>
        </pc:sldMkLst>
      </pc:sldChg>
      <pc:sldChg chg="addSp delSp modSp new mod modTransition modClrScheme chgLayout modNotes">
        <pc:chgData name="Adeboyejo,Adedapo" userId="S::c837285436@colostate.edu::719f2fa3-6da6-42f4-b2f2-b3e95e7e5eb0" providerId="AD" clId="Web-{B638BD66-5C9A-86D6-792B-1912B21A7816}" dt="2025-05-07T20:56:12.058" v="977"/>
        <pc:sldMkLst>
          <pc:docMk/>
          <pc:sldMk cId="1832122304" sldId="376"/>
        </pc:sldMkLst>
        <pc:spChg chg="mod">
          <ac:chgData name="Adeboyejo,Adedapo" userId="S::c837285436@colostate.edu::719f2fa3-6da6-42f4-b2f2-b3e95e7e5eb0" providerId="AD" clId="Web-{B638BD66-5C9A-86D6-792B-1912B21A7816}" dt="2025-05-07T20:45:11.113" v="52"/>
          <ac:spMkLst>
            <pc:docMk/>
            <pc:sldMk cId="1832122304" sldId="376"/>
            <ac:spMk id="2" creationId="{E824879E-5591-7DEC-9A53-660DAC24D505}"/>
          </ac:spMkLst>
        </pc:spChg>
        <pc:spChg chg="add mod">
          <ac:chgData name="Adeboyejo,Adedapo" userId="S::c837285436@colostate.edu::719f2fa3-6da6-42f4-b2f2-b3e95e7e5eb0" providerId="AD" clId="Web-{B638BD66-5C9A-86D6-792B-1912B21A7816}" dt="2025-05-07T20:52:43.551" v="947" actId="1076"/>
          <ac:spMkLst>
            <pc:docMk/>
            <pc:sldMk cId="1832122304" sldId="376"/>
            <ac:spMk id="8" creationId="{F159E673-C152-6DB6-A764-47860A566C1D}"/>
          </ac:spMkLst>
        </pc:spChg>
        <pc:spChg chg="add mod">
          <ac:chgData name="Adeboyejo,Adedapo" userId="S::c837285436@colostate.edu::719f2fa3-6da6-42f4-b2f2-b3e95e7e5eb0" providerId="AD" clId="Web-{B638BD66-5C9A-86D6-792B-1912B21A7816}" dt="2025-05-07T20:52:46.082" v="948" actId="1076"/>
          <ac:spMkLst>
            <pc:docMk/>
            <pc:sldMk cId="1832122304" sldId="376"/>
            <ac:spMk id="9" creationId="{7A7D48C5-BCB9-90B7-1A32-DA3EACD29059}"/>
          </ac:spMkLst>
        </pc:spChg>
        <pc:spChg chg="add mod">
          <ac:chgData name="Adeboyejo,Adedapo" userId="S::c837285436@colostate.edu::719f2fa3-6da6-42f4-b2f2-b3e95e7e5eb0" providerId="AD" clId="Web-{B638BD66-5C9A-86D6-792B-1912B21A7816}" dt="2025-05-07T20:55:16.384" v="960" actId="14100"/>
          <ac:spMkLst>
            <pc:docMk/>
            <pc:sldMk cId="1832122304" sldId="376"/>
            <ac:spMk id="11" creationId="{359FB856-CE46-A6B9-9286-59218DB0ADA0}"/>
          </ac:spMkLst>
        </pc:spChg>
        <pc:spChg chg="add mod">
          <ac:chgData name="Adeboyejo,Adedapo" userId="S::c837285436@colostate.edu::719f2fa3-6da6-42f4-b2f2-b3e95e7e5eb0" providerId="AD" clId="Web-{B638BD66-5C9A-86D6-792B-1912B21A7816}" dt="2025-05-07T20:56:08.543" v="974" actId="20577"/>
          <ac:spMkLst>
            <pc:docMk/>
            <pc:sldMk cId="1832122304" sldId="376"/>
            <ac:spMk id="12" creationId="{6D6E318B-66CB-76EB-F337-F512E3645653}"/>
          </ac:spMkLst>
        </pc:spChg>
        <pc:graphicFrameChg chg="add mod ord modGraphic">
          <ac:chgData name="Adeboyejo,Adedapo" userId="S::c837285436@colostate.edu::719f2fa3-6da6-42f4-b2f2-b3e95e7e5eb0" providerId="AD" clId="Web-{B638BD66-5C9A-86D6-792B-1912B21A7816}" dt="2025-05-07T20:56:12.058" v="977"/>
          <ac:graphicFrameMkLst>
            <pc:docMk/>
            <pc:sldMk cId="1832122304" sldId="376"/>
            <ac:graphicFrameMk id="7" creationId="{537307D2-9B10-6256-32F9-2C17069D6D1A}"/>
          </ac:graphicFrameMkLst>
        </pc:graphicFrameChg>
        <pc:cxnChg chg="add mod">
          <ac:chgData name="Adeboyejo,Adedapo" userId="S::c837285436@colostate.edu::719f2fa3-6da6-42f4-b2f2-b3e95e7e5eb0" providerId="AD" clId="Web-{B638BD66-5C9A-86D6-792B-1912B21A7816}" dt="2025-05-07T20:54:08.929" v="954" actId="14100"/>
          <ac:cxnSpMkLst>
            <pc:docMk/>
            <pc:sldMk cId="1832122304" sldId="376"/>
            <ac:cxnSpMk id="10" creationId="{745119AF-CD00-9623-607B-2D748EA46A06}"/>
          </ac:cxnSpMkLst>
        </pc:cxnChg>
      </pc:sldChg>
    </pc:docChg>
  </pc:docChgLst>
  <pc:docChgLst>
    <pc:chgData name="Adeboyejo,Adedapo" userId="S::c837285436@colostate.edu::719f2fa3-6da6-42f4-b2f2-b3e95e7e5eb0" providerId="AD" clId="Web-{D8832E6E-7D2B-9C57-E0A3-46E8EB24FB63}"/>
    <pc:docChg chg="addSld delSld modSld sldOrd">
      <pc:chgData name="Adeboyejo,Adedapo" userId="S::c837285436@colostate.edu::719f2fa3-6da6-42f4-b2f2-b3e95e7e5eb0" providerId="AD" clId="Web-{D8832E6E-7D2B-9C57-E0A3-46E8EB24FB63}" dt="2025-05-07T23:12:45.211" v="1321" actId="1076"/>
      <pc:docMkLst>
        <pc:docMk/>
      </pc:docMkLst>
      <pc:sldChg chg="modSp del">
        <pc:chgData name="Adeboyejo,Adedapo" userId="S::c837285436@colostate.edu::719f2fa3-6da6-42f4-b2f2-b3e95e7e5eb0" providerId="AD" clId="Web-{D8832E6E-7D2B-9C57-E0A3-46E8EB24FB63}" dt="2025-05-07T22:58:56.302" v="1217"/>
        <pc:sldMkLst>
          <pc:docMk/>
          <pc:sldMk cId="1895232640" sldId="260"/>
        </pc:sldMkLst>
      </pc:sldChg>
      <pc:sldChg chg="del ord">
        <pc:chgData name="Adeboyejo,Adedapo" userId="S::c837285436@colostate.edu::719f2fa3-6da6-42f4-b2f2-b3e95e7e5eb0" providerId="AD" clId="Web-{D8832E6E-7D2B-9C57-E0A3-46E8EB24FB63}" dt="2025-05-07T22:58:54.552" v="1216"/>
        <pc:sldMkLst>
          <pc:docMk/>
          <pc:sldMk cId="4169835869" sldId="261"/>
        </pc:sldMkLst>
      </pc:sldChg>
      <pc:sldChg chg="modSp">
        <pc:chgData name="Adeboyejo,Adedapo" userId="S::c837285436@colostate.edu::719f2fa3-6da6-42f4-b2f2-b3e95e7e5eb0" providerId="AD" clId="Web-{D8832E6E-7D2B-9C57-E0A3-46E8EB24FB63}" dt="2025-05-07T21:53:25.006" v="467" actId="20577"/>
        <pc:sldMkLst>
          <pc:docMk/>
          <pc:sldMk cId="1071167590" sldId="361"/>
        </pc:sldMkLst>
      </pc:sldChg>
      <pc:sldChg chg="modSp">
        <pc:chgData name="Adeboyejo,Adedapo" userId="S::c837285436@colostate.edu::719f2fa3-6da6-42f4-b2f2-b3e95e7e5eb0" providerId="AD" clId="Web-{D8832E6E-7D2B-9C57-E0A3-46E8EB24FB63}" dt="2025-05-07T21:36:10.937" v="456" actId="20577"/>
        <pc:sldMkLst>
          <pc:docMk/>
          <pc:sldMk cId="3429981405" sldId="362"/>
        </pc:sldMkLst>
      </pc:sldChg>
      <pc:sldChg chg="modSp">
        <pc:chgData name="Adeboyejo,Adedapo" userId="S::c837285436@colostate.edu::719f2fa3-6da6-42f4-b2f2-b3e95e7e5eb0" providerId="AD" clId="Web-{D8832E6E-7D2B-9C57-E0A3-46E8EB24FB63}" dt="2025-05-07T21:43:31.343" v="460" actId="20577"/>
        <pc:sldMkLst>
          <pc:docMk/>
          <pc:sldMk cId="1516569007" sldId="364"/>
        </pc:sldMkLst>
      </pc:sldChg>
      <pc:sldChg chg="modSp">
        <pc:chgData name="Adeboyejo,Adedapo" userId="S::c837285436@colostate.edu::719f2fa3-6da6-42f4-b2f2-b3e95e7e5eb0" providerId="AD" clId="Web-{D8832E6E-7D2B-9C57-E0A3-46E8EB24FB63}" dt="2025-05-07T21:47:10.945" v="464" actId="20577"/>
        <pc:sldMkLst>
          <pc:docMk/>
          <pc:sldMk cId="3912622041" sldId="365"/>
        </pc:sldMkLst>
      </pc:sldChg>
      <pc:sldChg chg="modSp">
        <pc:chgData name="Adeboyejo,Adedapo" userId="S::c837285436@colostate.edu::719f2fa3-6da6-42f4-b2f2-b3e95e7e5eb0" providerId="AD" clId="Web-{D8832E6E-7D2B-9C57-E0A3-46E8EB24FB63}" dt="2025-05-07T21:44:45.815" v="462" actId="20577"/>
        <pc:sldMkLst>
          <pc:docMk/>
          <pc:sldMk cId="3299877348" sldId="366"/>
        </pc:sldMkLst>
      </pc:sldChg>
      <pc:sldChg chg="modSp">
        <pc:chgData name="Adeboyejo,Adedapo" userId="S::c837285436@colostate.edu::719f2fa3-6da6-42f4-b2f2-b3e95e7e5eb0" providerId="AD" clId="Web-{D8832E6E-7D2B-9C57-E0A3-46E8EB24FB63}" dt="2025-05-07T21:58:25.079" v="473" actId="20577"/>
        <pc:sldMkLst>
          <pc:docMk/>
          <pc:sldMk cId="317456779" sldId="367"/>
        </pc:sldMkLst>
      </pc:sldChg>
      <pc:sldChg chg="modSp modNotes">
        <pc:chgData name="Adeboyejo,Adedapo" userId="S::c837285436@colostate.edu::719f2fa3-6da6-42f4-b2f2-b3e95e7e5eb0" providerId="AD" clId="Web-{D8832E6E-7D2B-9C57-E0A3-46E8EB24FB63}" dt="2025-05-07T23:00:48.380" v="1245" actId="20577"/>
        <pc:sldMkLst>
          <pc:docMk/>
          <pc:sldMk cId="532480146" sldId="368"/>
        </pc:sldMkLst>
        <pc:spChg chg="mod">
          <ac:chgData name="Adeboyejo,Adedapo" userId="S::c837285436@colostate.edu::719f2fa3-6da6-42f4-b2f2-b3e95e7e5eb0" providerId="AD" clId="Web-{D8832E6E-7D2B-9C57-E0A3-46E8EB24FB63}" dt="2025-05-07T23:00:48.380" v="1245" actId="20577"/>
          <ac:spMkLst>
            <pc:docMk/>
            <pc:sldMk cId="532480146" sldId="368"/>
            <ac:spMk id="3" creationId="{9FBBA61B-0560-4C76-5C62-A17322B92611}"/>
          </ac:spMkLst>
        </pc:spChg>
      </pc:sldChg>
      <pc:sldChg chg="modSp">
        <pc:chgData name="Adeboyejo,Adedapo" userId="S::c837285436@colostate.edu::719f2fa3-6da6-42f4-b2f2-b3e95e7e5eb0" providerId="AD" clId="Web-{D8832E6E-7D2B-9C57-E0A3-46E8EB24FB63}" dt="2025-05-07T23:02:33.630" v="1248" actId="20577"/>
        <pc:sldMkLst>
          <pc:docMk/>
          <pc:sldMk cId="3325986693" sldId="369"/>
        </pc:sldMkLst>
        <pc:spChg chg="mod">
          <ac:chgData name="Adeboyejo,Adedapo" userId="S::c837285436@colostate.edu::719f2fa3-6da6-42f4-b2f2-b3e95e7e5eb0" providerId="AD" clId="Web-{D8832E6E-7D2B-9C57-E0A3-46E8EB24FB63}" dt="2025-05-07T23:02:33.630" v="1248" actId="20577"/>
          <ac:spMkLst>
            <pc:docMk/>
            <pc:sldMk cId="3325986693" sldId="369"/>
            <ac:spMk id="3" creationId="{18A0F2A0-9767-8718-E490-E4C776794391}"/>
          </ac:spMkLst>
        </pc:spChg>
      </pc:sldChg>
      <pc:sldChg chg="addSp modSp modNotes">
        <pc:chgData name="Adeboyejo,Adedapo" userId="S::c837285436@colostate.edu::719f2fa3-6da6-42f4-b2f2-b3e95e7e5eb0" providerId="AD" clId="Web-{D8832E6E-7D2B-9C57-E0A3-46E8EB24FB63}" dt="2025-05-07T22:15:13.054" v="741" actId="1076"/>
        <pc:sldMkLst>
          <pc:docMk/>
          <pc:sldMk cId="1413530176" sldId="372"/>
        </pc:sldMkLst>
        <pc:spChg chg="mod">
          <ac:chgData name="Adeboyejo,Adedapo" userId="S::c837285436@colostate.edu::719f2fa3-6da6-42f4-b2f2-b3e95e7e5eb0" providerId="AD" clId="Web-{D8832E6E-7D2B-9C57-E0A3-46E8EB24FB63}" dt="2025-05-07T22:14:21.708" v="719" actId="20577"/>
          <ac:spMkLst>
            <pc:docMk/>
            <pc:sldMk cId="1413530176" sldId="372"/>
            <ac:spMk id="3" creationId="{13B2EE36-6A85-768D-54DA-1FF31F19A244}"/>
          </ac:spMkLst>
        </pc:spChg>
        <pc:spChg chg="add mod">
          <ac:chgData name="Adeboyejo,Adedapo" userId="S::c837285436@colostate.edu::719f2fa3-6da6-42f4-b2f2-b3e95e7e5eb0" providerId="AD" clId="Web-{D8832E6E-7D2B-9C57-E0A3-46E8EB24FB63}" dt="2025-05-07T22:14:52.865" v="740" actId="1076"/>
          <ac:spMkLst>
            <pc:docMk/>
            <pc:sldMk cId="1413530176" sldId="372"/>
            <ac:spMk id="5" creationId="{10A3E5DC-5912-702B-6CBD-65C543279694}"/>
          </ac:spMkLst>
        </pc:spChg>
        <pc:picChg chg="add mod">
          <ac:chgData name="Adeboyejo,Adedapo" userId="S::c837285436@colostate.edu::719f2fa3-6da6-42f4-b2f2-b3e95e7e5eb0" providerId="AD" clId="Web-{D8832E6E-7D2B-9C57-E0A3-46E8EB24FB63}" dt="2025-05-07T22:15:13.054" v="741" actId="1076"/>
          <ac:picMkLst>
            <pc:docMk/>
            <pc:sldMk cId="1413530176" sldId="372"/>
            <ac:picMk id="4" creationId="{73C0AA95-4D65-BE65-6C79-900576BCF7D4}"/>
          </ac:picMkLst>
        </pc:picChg>
      </pc:sldChg>
      <pc:sldChg chg="addSp modSp">
        <pc:chgData name="Adeboyejo,Adedapo" userId="S::c837285436@colostate.edu::719f2fa3-6da6-42f4-b2f2-b3e95e7e5eb0" providerId="AD" clId="Web-{D8832E6E-7D2B-9C57-E0A3-46E8EB24FB63}" dt="2025-05-07T23:08:03.709" v="1259" actId="1076"/>
        <pc:sldMkLst>
          <pc:docMk/>
          <pc:sldMk cId="1606178770" sldId="373"/>
        </pc:sldMkLst>
        <pc:spChg chg="add mod">
          <ac:chgData name="Adeboyejo,Adedapo" userId="S::c837285436@colostate.edu::719f2fa3-6da6-42f4-b2f2-b3e95e7e5eb0" providerId="AD" clId="Web-{D8832E6E-7D2B-9C57-E0A3-46E8EB24FB63}" dt="2025-05-07T23:08:03.709" v="1259" actId="1076"/>
          <ac:spMkLst>
            <pc:docMk/>
            <pc:sldMk cId="1606178770" sldId="373"/>
            <ac:spMk id="3" creationId="{8F9B88F1-A189-5E72-ED14-407CB2626F05}"/>
          </ac:spMkLst>
        </pc:spChg>
      </pc:sldChg>
      <pc:sldChg chg="modSp modNotes">
        <pc:chgData name="Adeboyejo,Adedapo" userId="S::c837285436@colostate.edu::719f2fa3-6da6-42f4-b2f2-b3e95e7e5eb0" providerId="AD" clId="Web-{D8832E6E-7D2B-9C57-E0A3-46E8EB24FB63}" dt="2025-05-07T20:58:33.292" v="47"/>
        <pc:sldMkLst>
          <pc:docMk/>
          <pc:sldMk cId="1832122304" sldId="376"/>
        </pc:sldMkLst>
        <pc:graphicFrameChg chg="mod modGraphic">
          <ac:chgData name="Adeboyejo,Adedapo" userId="S::c837285436@colostate.edu::719f2fa3-6da6-42f4-b2f2-b3e95e7e5eb0" providerId="AD" clId="Web-{D8832E6E-7D2B-9C57-E0A3-46E8EB24FB63}" dt="2025-05-07T20:58:33.292" v="47"/>
          <ac:graphicFrameMkLst>
            <pc:docMk/>
            <pc:sldMk cId="1832122304" sldId="376"/>
            <ac:graphicFrameMk id="7" creationId="{537307D2-9B10-6256-32F9-2C17069D6D1A}"/>
          </ac:graphicFrameMkLst>
        </pc:graphicFrameChg>
      </pc:sldChg>
      <pc:sldChg chg="addSp modSp new mod ord modClrScheme chgLayout modNotes">
        <pc:chgData name="Adeboyejo,Adedapo" userId="S::c837285436@colostate.edu::719f2fa3-6da6-42f4-b2f2-b3e95e7e5eb0" providerId="AD" clId="Web-{D8832E6E-7D2B-9C57-E0A3-46E8EB24FB63}" dt="2025-05-07T21:08:46.986" v="327"/>
        <pc:sldMkLst>
          <pc:docMk/>
          <pc:sldMk cId="1795941179" sldId="377"/>
        </pc:sldMkLst>
        <pc:spChg chg="mod ord">
          <ac:chgData name="Adeboyejo,Adedapo" userId="S::c837285436@colostate.edu::719f2fa3-6da6-42f4-b2f2-b3e95e7e5eb0" providerId="AD" clId="Web-{D8832E6E-7D2B-9C57-E0A3-46E8EB24FB63}" dt="2025-05-07T21:02:51.848" v="135" actId="20577"/>
          <ac:spMkLst>
            <pc:docMk/>
            <pc:sldMk cId="1795941179" sldId="377"/>
            <ac:spMk id="2" creationId="{CE61075A-DD7C-3876-05CF-D4D33E8F08DF}"/>
          </ac:spMkLst>
        </pc:spChg>
        <pc:spChg chg="mod ord">
          <ac:chgData name="Adeboyejo,Adedapo" userId="S::c837285436@colostate.edu::719f2fa3-6da6-42f4-b2f2-b3e95e7e5eb0" providerId="AD" clId="Web-{D8832E6E-7D2B-9C57-E0A3-46E8EB24FB63}" dt="2025-05-07T21:08:09.375" v="320" actId="14100"/>
          <ac:spMkLst>
            <pc:docMk/>
            <pc:sldMk cId="1795941179" sldId="377"/>
            <ac:spMk id="3" creationId="{5CFE7DAF-EF15-38A0-F546-0D27F9B33968}"/>
          </ac:spMkLst>
        </pc:spChg>
        <pc:picChg chg="add mod">
          <ac:chgData name="Adeboyejo,Adedapo" userId="S::c837285436@colostate.edu::719f2fa3-6da6-42f4-b2f2-b3e95e7e5eb0" providerId="AD" clId="Web-{D8832E6E-7D2B-9C57-E0A3-46E8EB24FB63}" dt="2025-05-07T21:08:11.938" v="321" actId="1076"/>
          <ac:picMkLst>
            <pc:docMk/>
            <pc:sldMk cId="1795941179" sldId="377"/>
            <ac:picMk id="4" creationId="{E589E5CB-9AD0-383F-678F-428FA7D73FE4}"/>
          </ac:picMkLst>
        </pc:picChg>
      </pc:sldChg>
      <pc:sldChg chg="addSp delSp modSp add ord modNotes">
        <pc:chgData name="Adeboyejo,Adedapo" userId="S::c837285436@colostate.edu::719f2fa3-6da6-42f4-b2f2-b3e95e7e5eb0" providerId="AD" clId="Web-{D8832E6E-7D2B-9C57-E0A3-46E8EB24FB63}" dt="2025-05-07T23:09:38.366" v="1261" actId="1076"/>
        <pc:sldMkLst>
          <pc:docMk/>
          <pc:sldMk cId="900184288" sldId="378"/>
        </pc:sldMkLst>
        <pc:spChg chg="mod">
          <ac:chgData name="Adeboyejo,Adedapo" userId="S::c837285436@colostate.edu::719f2fa3-6da6-42f4-b2f2-b3e95e7e5eb0" providerId="AD" clId="Web-{D8832E6E-7D2B-9C57-E0A3-46E8EB24FB63}" dt="2025-05-07T22:33:36.407" v="745" actId="20577"/>
          <ac:spMkLst>
            <pc:docMk/>
            <pc:sldMk cId="900184288" sldId="378"/>
            <ac:spMk id="2" creationId="{885695F4-8A6B-77F7-EA7B-302AAC7749D0}"/>
          </ac:spMkLst>
        </pc:spChg>
        <pc:spChg chg="mod">
          <ac:chgData name="Adeboyejo,Adedapo" userId="S::c837285436@colostate.edu::719f2fa3-6da6-42f4-b2f2-b3e95e7e5eb0" providerId="AD" clId="Web-{D8832E6E-7D2B-9C57-E0A3-46E8EB24FB63}" dt="2025-05-07T22:37:08.314" v="786" actId="1076"/>
          <ac:spMkLst>
            <pc:docMk/>
            <pc:sldMk cId="900184288" sldId="378"/>
            <ac:spMk id="15" creationId="{6B3EC7B8-B94F-E079-0D5B-D0DEB3CC2674}"/>
          </ac:spMkLst>
        </pc:spChg>
        <pc:picChg chg="add mod">
          <ac:chgData name="Adeboyejo,Adedapo" userId="S::c837285436@colostate.edu::719f2fa3-6da6-42f4-b2f2-b3e95e7e5eb0" providerId="AD" clId="Web-{D8832E6E-7D2B-9C57-E0A3-46E8EB24FB63}" dt="2025-05-07T22:37:02.830" v="784" actId="1076"/>
          <ac:picMkLst>
            <pc:docMk/>
            <pc:sldMk cId="900184288" sldId="378"/>
            <ac:picMk id="8" creationId="{F01164C6-E805-32DB-202D-7C73A2E58993}"/>
          </ac:picMkLst>
        </pc:picChg>
        <pc:picChg chg="add mod ord">
          <ac:chgData name="Adeboyejo,Adedapo" userId="S::c837285436@colostate.edu::719f2fa3-6da6-42f4-b2f2-b3e95e7e5eb0" providerId="AD" clId="Web-{D8832E6E-7D2B-9C57-E0A3-46E8EB24FB63}" dt="2025-05-07T23:09:38.366" v="1261" actId="1076"/>
          <ac:picMkLst>
            <pc:docMk/>
            <pc:sldMk cId="900184288" sldId="378"/>
            <ac:picMk id="13" creationId="{DF6F0748-F17B-DA22-EA3A-9B0199C2DD59}"/>
          </ac:picMkLst>
        </pc:picChg>
        <pc:picChg chg="add mod">
          <ac:chgData name="Adeboyejo,Adedapo" userId="S::c837285436@colostate.edu::719f2fa3-6da6-42f4-b2f2-b3e95e7e5eb0" providerId="AD" clId="Web-{D8832E6E-7D2B-9C57-E0A3-46E8EB24FB63}" dt="2025-05-07T22:37:04.767" v="785" actId="1076"/>
          <ac:picMkLst>
            <pc:docMk/>
            <pc:sldMk cId="900184288" sldId="378"/>
            <ac:picMk id="14" creationId="{B8902B66-78D0-6FA4-7935-90C9FAE060DF}"/>
          </ac:picMkLst>
        </pc:picChg>
      </pc:sldChg>
      <pc:sldChg chg="addSp delSp modSp new mod modTransition modClrScheme chgLayout modNotes">
        <pc:chgData name="Adeboyejo,Adedapo" userId="S::c837285436@colostate.edu::719f2fa3-6da6-42f4-b2f2-b3e95e7e5eb0" providerId="AD" clId="Web-{D8832E6E-7D2B-9C57-E0A3-46E8EB24FB63}" dt="2025-05-07T21:59:33.410" v="475" actId="1076"/>
        <pc:sldMkLst>
          <pc:docMk/>
          <pc:sldMk cId="360528674" sldId="379"/>
        </pc:sldMkLst>
        <pc:spChg chg="add mod">
          <ac:chgData name="Adeboyejo,Adedapo" userId="S::c837285436@colostate.edu::719f2fa3-6da6-42f4-b2f2-b3e95e7e5eb0" providerId="AD" clId="Web-{D8832E6E-7D2B-9C57-E0A3-46E8EB24FB63}" dt="2025-05-07T21:28:04.262" v="373" actId="1076"/>
          <ac:spMkLst>
            <pc:docMk/>
            <pc:sldMk cId="360528674" sldId="379"/>
            <ac:spMk id="5" creationId="{02ADD832-DA00-F72A-B681-EBA884F36C7B}"/>
          </ac:spMkLst>
        </pc:spChg>
        <pc:picChg chg="add mod ord">
          <ac:chgData name="Adeboyejo,Adedapo" userId="S::c837285436@colostate.edu::719f2fa3-6da6-42f4-b2f2-b3e95e7e5eb0" providerId="AD" clId="Web-{D8832E6E-7D2B-9C57-E0A3-46E8EB24FB63}" dt="2025-05-07T21:59:33.410" v="475" actId="1076"/>
          <ac:picMkLst>
            <pc:docMk/>
            <pc:sldMk cId="360528674" sldId="379"/>
            <ac:picMk id="4" creationId="{10D0A01C-4FE7-EBA8-B6EC-CC42F23AF241}"/>
          </ac:picMkLst>
        </pc:picChg>
      </pc:sldChg>
      <pc:sldChg chg="addSp delSp modSp new ord modNotes">
        <pc:chgData name="Adeboyejo,Adedapo" userId="S::c837285436@colostate.edu::719f2fa3-6da6-42f4-b2f2-b3e95e7e5eb0" providerId="AD" clId="Web-{D8832E6E-7D2B-9C57-E0A3-46E8EB24FB63}" dt="2025-05-07T22:55:38.567" v="1051" actId="14100"/>
        <pc:sldMkLst>
          <pc:docMk/>
          <pc:sldMk cId="1643060632" sldId="380"/>
        </pc:sldMkLst>
        <pc:spChg chg="mod">
          <ac:chgData name="Adeboyejo,Adedapo" userId="S::c837285436@colostate.edu::719f2fa3-6da6-42f4-b2f2-b3e95e7e5eb0" providerId="AD" clId="Web-{D8832E6E-7D2B-9C57-E0A3-46E8EB24FB63}" dt="2025-05-07T22:39:04.424" v="846" actId="20577"/>
          <ac:spMkLst>
            <pc:docMk/>
            <pc:sldMk cId="1643060632" sldId="380"/>
            <ac:spMk id="2" creationId="{548CBA4B-E8DC-02E7-3CE7-EC9990BC1D0E}"/>
          </ac:spMkLst>
        </pc:spChg>
        <pc:picChg chg="add mod">
          <ac:chgData name="Adeboyejo,Adedapo" userId="S::c837285436@colostate.edu::719f2fa3-6da6-42f4-b2f2-b3e95e7e5eb0" providerId="AD" clId="Web-{D8832E6E-7D2B-9C57-E0A3-46E8EB24FB63}" dt="2025-05-07T22:54:58.364" v="1047" actId="1076"/>
          <ac:picMkLst>
            <pc:docMk/>
            <pc:sldMk cId="1643060632" sldId="380"/>
            <ac:picMk id="3" creationId="{EC5F59A1-4FB4-3B5F-E0A8-6330BF84A9E4}"/>
          </ac:picMkLst>
        </pc:picChg>
        <pc:picChg chg="add mod ord">
          <ac:chgData name="Adeboyejo,Adedapo" userId="S::c837285436@colostate.edu::719f2fa3-6da6-42f4-b2f2-b3e95e7e5eb0" providerId="AD" clId="Web-{D8832E6E-7D2B-9C57-E0A3-46E8EB24FB63}" dt="2025-05-07T21:31:38.130" v="438" actId="1076"/>
          <ac:picMkLst>
            <pc:docMk/>
            <pc:sldMk cId="1643060632" sldId="380"/>
            <ac:picMk id="4" creationId="{F50982F8-2ED7-A819-2A70-30B7807A08D7}"/>
          </ac:picMkLst>
        </pc:picChg>
        <pc:picChg chg="add mod">
          <ac:chgData name="Adeboyejo,Adedapo" userId="S::c837285436@colostate.edu::719f2fa3-6da6-42f4-b2f2-b3e95e7e5eb0" providerId="AD" clId="Web-{D8832E6E-7D2B-9C57-E0A3-46E8EB24FB63}" dt="2025-05-07T22:55:38.567" v="1051" actId="14100"/>
          <ac:picMkLst>
            <pc:docMk/>
            <pc:sldMk cId="1643060632" sldId="380"/>
            <ac:picMk id="5" creationId="{A2913FE8-4194-3D96-3D49-1FB576F96D3A}"/>
          </ac:picMkLst>
        </pc:picChg>
      </pc:sldChg>
      <pc:sldChg chg="addSp delSp modSp new modNotes">
        <pc:chgData name="Adeboyejo,Adedapo" userId="S::c837285436@colostate.edu::719f2fa3-6da6-42f4-b2f2-b3e95e7e5eb0" providerId="AD" clId="Web-{D8832E6E-7D2B-9C57-E0A3-46E8EB24FB63}" dt="2025-05-07T23:12:28.882" v="1317" actId="1076"/>
        <pc:sldMkLst>
          <pc:docMk/>
          <pc:sldMk cId="4243706959" sldId="381"/>
        </pc:sldMkLst>
        <pc:spChg chg="mod">
          <ac:chgData name="Adeboyejo,Adedapo" userId="S::c837285436@colostate.edu::719f2fa3-6da6-42f4-b2f2-b3e95e7e5eb0" providerId="AD" clId="Web-{D8832E6E-7D2B-9C57-E0A3-46E8EB24FB63}" dt="2025-05-07T23:12:20.414" v="1312" actId="20577"/>
          <ac:spMkLst>
            <pc:docMk/>
            <pc:sldMk cId="4243706959" sldId="381"/>
            <ac:spMk id="2" creationId="{B9B39259-6DB7-412E-B611-9CF3893B0D3A}"/>
          </ac:spMkLst>
        </pc:spChg>
        <pc:spChg chg="add mod">
          <ac:chgData name="Adeboyejo,Adedapo" userId="S::c837285436@colostate.edu::719f2fa3-6da6-42f4-b2f2-b3e95e7e5eb0" providerId="AD" clId="Web-{D8832E6E-7D2B-9C57-E0A3-46E8EB24FB63}" dt="2025-05-07T22:57:30.302" v="1070" actId="14100"/>
          <ac:spMkLst>
            <pc:docMk/>
            <pc:sldMk cId="4243706959" sldId="381"/>
            <ac:spMk id="5" creationId="{B5360832-7711-CE1C-148E-1871CF54B50D}"/>
          </ac:spMkLst>
        </pc:spChg>
        <pc:picChg chg="add mod ord">
          <ac:chgData name="Adeboyejo,Adedapo" userId="S::c837285436@colostate.edu::719f2fa3-6da6-42f4-b2f2-b3e95e7e5eb0" providerId="AD" clId="Web-{D8832E6E-7D2B-9C57-E0A3-46E8EB24FB63}" dt="2025-05-07T23:12:28.882" v="1317" actId="1076"/>
          <ac:picMkLst>
            <pc:docMk/>
            <pc:sldMk cId="4243706959" sldId="381"/>
            <ac:picMk id="4" creationId="{F809FE72-BBAA-12C4-9179-B55D541FF713}"/>
          </ac:picMkLst>
        </pc:picChg>
      </pc:sldChg>
      <pc:sldChg chg="addSp delSp modSp new">
        <pc:chgData name="Adeboyejo,Adedapo" userId="S::c837285436@colostate.edu::719f2fa3-6da6-42f4-b2f2-b3e95e7e5eb0" providerId="AD" clId="Web-{D8832E6E-7D2B-9C57-E0A3-46E8EB24FB63}" dt="2025-05-07T22:47:03.237" v="1034" actId="1076"/>
        <pc:sldMkLst>
          <pc:docMk/>
          <pc:sldMk cId="562911703" sldId="385"/>
        </pc:sldMkLst>
        <pc:spChg chg="mod">
          <ac:chgData name="Adeboyejo,Adedapo" userId="S::c837285436@colostate.edu::719f2fa3-6da6-42f4-b2f2-b3e95e7e5eb0" providerId="AD" clId="Web-{D8832E6E-7D2B-9C57-E0A3-46E8EB24FB63}" dt="2025-05-07T22:45:21.940" v="1023" actId="20577"/>
          <ac:spMkLst>
            <pc:docMk/>
            <pc:sldMk cId="562911703" sldId="385"/>
            <ac:spMk id="2" creationId="{19935A56-5D7B-CE09-A273-16FE4E7CDD40}"/>
          </ac:spMkLst>
        </pc:spChg>
        <pc:picChg chg="add mod ord">
          <ac:chgData name="Adeboyejo,Adedapo" userId="S::c837285436@colostate.edu::719f2fa3-6da6-42f4-b2f2-b3e95e7e5eb0" providerId="AD" clId="Web-{D8832E6E-7D2B-9C57-E0A3-46E8EB24FB63}" dt="2025-05-07T22:47:03.237" v="1034" actId="1076"/>
          <ac:picMkLst>
            <pc:docMk/>
            <pc:sldMk cId="562911703" sldId="385"/>
            <ac:picMk id="5" creationId="{D77569D8-F3E4-CB2D-DB3C-D4A4DB0AF19F}"/>
          </ac:picMkLst>
        </pc:picChg>
        <pc:picChg chg="add mod ord">
          <ac:chgData name="Adeboyejo,Adedapo" userId="S::c837285436@colostate.edu::719f2fa3-6da6-42f4-b2f2-b3e95e7e5eb0" providerId="AD" clId="Web-{D8832E6E-7D2B-9C57-E0A3-46E8EB24FB63}" dt="2025-05-07T22:47:00.019" v="1033" actId="1076"/>
          <ac:picMkLst>
            <pc:docMk/>
            <pc:sldMk cId="562911703" sldId="385"/>
            <ac:picMk id="9" creationId="{C79AB929-D779-B7E4-DAF4-7870FB3EFA58}"/>
          </ac:picMkLst>
        </pc:picChg>
      </pc:sldChg>
      <pc:sldChg chg="add del">
        <pc:chgData name="Adeboyejo,Adedapo" userId="S::c837285436@colostate.edu::719f2fa3-6da6-42f4-b2f2-b3e95e7e5eb0" providerId="AD" clId="Web-{D8832E6E-7D2B-9C57-E0A3-46E8EB24FB63}" dt="2025-05-07T22:36:37.705" v="774"/>
        <pc:sldMkLst>
          <pc:docMk/>
          <pc:sldMk cId="3646797567" sldId="385"/>
        </pc:sldMkLst>
      </pc:sldChg>
      <pc:sldChg chg="addSp delSp modSp new mod ord modClrScheme addAnim chgLayout">
        <pc:chgData name="Adeboyejo,Adedapo" userId="S::c837285436@colostate.edu::719f2fa3-6da6-42f4-b2f2-b3e95e7e5eb0" providerId="AD" clId="Web-{D8832E6E-7D2B-9C57-E0A3-46E8EB24FB63}" dt="2025-05-07T22:53:44.395" v="1042" actId="1076"/>
        <pc:sldMkLst>
          <pc:docMk/>
          <pc:sldMk cId="815688069" sldId="386"/>
        </pc:sldMkLst>
        <pc:spChg chg="add mod">
          <ac:chgData name="Adeboyejo,Adedapo" userId="S::c837285436@colostate.edu::719f2fa3-6da6-42f4-b2f2-b3e95e7e5eb0" providerId="AD" clId="Web-{D8832E6E-7D2B-9C57-E0A3-46E8EB24FB63}" dt="2025-05-07T22:53:24.363" v="1040" actId="20577"/>
          <ac:spMkLst>
            <pc:docMk/>
            <pc:sldMk cId="815688069" sldId="386"/>
            <ac:spMk id="5" creationId="{87EFD442-2D62-A3C6-2853-8495133289AA}"/>
          </ac:spMkLst>
        </pc:spChg>
        <pc:spChg chg="add mod">
          <ac:chgData name="Adeboyejo,Adedapo" userId="S::c837285436@colostate.edu::719f2fa3-6da6-42f4-b2f2-b3e95e7e5eb0" providerId="AD" clId="Web-{D8832E6E-7D2B-9C57-E0A3-46E8EB24FB63}" dt="2025-05-07T22:53:22.192" v="1038"/>
          <ac:spMkLst>
            <pc:docMk/>
            <pc:sldMk cId="815688069" sldId="386"/>
            <ac:spMk id="6" creationId="{B3EDC776-7591-04AD-9ACB-6D16DEAED3A2}"/>
          </ac:spMkLst>
        </pc:spChg>
        <pc:picChg chg="add mod">
          <ac:chgData name="Adeboyejo,Adedapo" userId="S::c837285436@colostate.edu::719f2fa3-6da6-42f4-b2f2-b3e95e7e5eb0" providerId="AD" clId="Web-{D8832E6E-7D2B-9C57-E0A3-46E8EB24FB63}" dt="2025-05-07T22:53:44.395" v="1042" actId="1076"/>
          <ac:picMkLst>
            <pc:docMk/>
            <pc:sldMk cId="815688069" sldId="386"/>
            <ac:picMk id="7" creationId="{29D6AF89-DA54-71EC-BC1F-59A85677B8D2}"/>
          </ac:picMkLst>
        </pc:picChg>
      </pc:sldChg>
      <pc:sldChg chg="addSp delSp modSp new">
        <pc:chgData name="Adeboyejo,Adedapo" userId="S::c837285436@colostate.edu::719f2fa3-6da6-42f4-b2f2-b3e95e7e5eb0" providerId="AD" clId="Web-{D8832E6E-7D2B-9C57-E0A3-46E8EB24FB63}" dt="2025-05-07T23:12:45.211" v="1321" actId="1076"/>
        <pc:sldMkLst>
          <pc:docMk/>
          <pc:sldMk cId="2276546346" sldId="388"/>
        </pc:sldMkLst>
        <pc:spChg chg="mod">
          <ac:chgData name="Adeboyejo,Adedapo" userId="S::c837285436@colostate.edu::719f2fa3-6da6-42f4-b2f2-b3e95e7e5eb0" providerId="AD" clId="Web-{D8832E6E-7D2B-9C57-E0A3-46E8EB24FB63}" dt="2025-05-07T23:12:12.164" v="1303" actId="20577"/>
          <ac:spMkLst>
            <pc:docMk/>
            <pc:sldMk cId="2276546346" sldId="388"/>
            <ac:spMk id="2" creationId="{A793AD42-0070-8AEC-2146-6ED67F1A8CB9}"/>
          </ac:spMkLst>
        </pc:spChg>
        <pc:picChg chg="add mod ord">
          <ac:chgData name="Adeboyejo,Adedapo" userId="S::c837285436@colostate.edu::719f2fa3-6da6-42f4-b2f2-b3e95e7e5eb0" providerId="AD" clId="Web-{D8832E6E-7D2B-9C57-E0A3-46E8EB24FB63}" dt="2025-05-07T23:12:45.211" v="1321" actId="1076"/>
          <ac:picMkLst>
            <pc:docMk/>
            <pc:sldMk cId="2276546346" sldId="388"/>
            <ac:picMk id="4" creationId="{47F20B25-C456-21A6-DC98-1E01532883BF}"/>
          </ac:picMkLst>
        </pc:picChg>
      </pc:sldChg>
    </pc:docChg>
  </pc:docChgLst>
  <pc:docChgLst>
    <pc:chgData name="Sivakumar,Soundarya" userId="S::soun1509@colostate.edu::baf72ef0-fe9c-4a24-a13d-0c1c4567f5cc" providerId="AD" clId="Web-{25766ED4-D059-993E-A973-9B48955D9DD4}"/>
    <pc:docChg chg="addSld delSld modSld sldOrd">
      <pc:chgData name="Sivakumar,Soundarya" userId="S::soun1509@colostate.edu::baf72ef0-fe9c-4a24-a13d-0c1c4567f5cc" providerId="AD" clId="Web-{25766ED4-D059-993E-A973-9B48955D9DD4}" dt="2025-05-07T23:06:43.725" v="250" actId="20577"/>
      <pc:docMkLst>
        <pc:docMk/>
      </pc:docMkLst>
      <pc:sldChg chg="add">
        <pc:chgData name="Sivakumar,Soundarya" userId="S::soun1509@colostate.edu::baf72ef0-fe9c-4a24-a13d-0c1c4567f5cc" providerId="AD" clId="Web-{25766ED4-D059-993E-A973-9B48955D9DD4}" dt="2025-05-07T22:12:11.095" v="51"/>
        <pc:sldMkLst>
          <pc:docMk/>
          <pc:sldMk cId="3823520446" sldId="353"/>
        </pc:sldMkLst>
      </pc:sldChg>
      <pc:sldChg chg="modSp">
        <pc:chgData name="Sivakumar,Soundarya" userId="S::soun1509@colostate.edu::baf72ef0-fe9c-4a24-a13d-0c1c4567f5cc" providerId="AD" clId="Web-{25766ED4-D059-993E-A973-9B48955D9DD4}" dt="2025-05-07T22:08:35.014" v="3" actId="20577"/>
        <pc:sldMkLst>
          <pc:docMk/>
          <pc:sldMk cId="3429981405" sldId="362"/>
        </pc:sldMkLst>
      </pc:sldChg>
      <pc:sldChg chg="modSp modNotes">
        <pc:chgData name="Sivakumar,Soundarya" userId="S::soun1509@colostate.edu::baf72ef0-fe9c-4a24-a13d-0c1c4567f5cc" providerId="AD" clId="Web-{25766ED4-D059-993E-A973-9B48955D9DD4}" dt="2025-05-07T22:10:34.406" v="20" actId="20577"/>
        <pc:sldMkLst>
          <pc:docMk/>
          <pc:sldMk cId="1516569007" sldId="364"/>
        </pc:sldMkLst>
      </pc:sldChg>
      <pc:sldChg chg="modSp modNotes">
        <pc:chgData name="Sivakumar,Soundarya" userId="S::soun1509@colostate.edu::baf72ef0-fe9c-4a24-a13d-0c1c4567f5cc" providerId="AD" clId="Web-{25766ED4-D059-993E-A973-9B48955D9DD4}" dt="2025-05-07T22:10:19.812" v="13"/>
        <pc:sldMkLst>
          <pc:docMk/>
          <pc:sldMk cId="3912622041" sldId="365"/>
        </pc:sldMkLst>
      </pc:sldChg>
      <pc:sldChg chg="addSp delSp modSp modNotes">
        <pc:chgData name="Sivakumar,Soundarya" userId="S::soun1509@colostate.edu::baf72ef0-fe9c-4a24-a13d-0c1c4567f5cc" providerId="AD" clId="Web-{25766ED4-D059-993E-A973-9B48955D9DD4}" dt="2025-05-07T23:06:43.725" v="250" actId="20577"/>
        <pc:sldMkLst>
          <pc:docMk/>
          <pc:sldMk cId="3299877348" sldId="366"/>
        </pc:sldMkLst>
      </pc:sldChg>
      <pc:sldChg chg="modSp modNotes">
        <pc:chgData name="Sivakumar,Soundarya" userId="S::soun1509@colostate.edu::baf72ef0-fe9c-4a24-a13d-0c1c4567f5cc" providerId="AD" clId="Web-{25766ED4-D059-993E-A973-9B48955D9DD4}" dt="2025-05-07T22:28:01.418" v="133"/>
        <pc:sldMkLst>
          <pc:docMk/>
          <pc:sldMk cId="317456779" sldId="367"/>
        </pc:sldMkLst>
      </pc:sldChg>
      <pc:sldChg chg="modSp">
        <pc:chgData name="Sivakumar,Soundarya" userId="S::soun1509@colostate.edu::baf72ef0-fe9c-4a24-a13d-0c1c4567f5cc" providerId="AD" clId="Web-{25766ED4-D059-993E-A973-9B48955D9DD4}" dt="2025-05-07T22:55:07.514" v="154" actId="20577"/>
        <pc:sldMkLst>
          <pc:docMk/>
          <pc:sldMk cId="532480146" sldId="368"/>
        </pc:sldMkLst>
        <pc:spChg chg="mod">
          <ac:chgData name="Sivakumar,Soundarya" userId="S::soun1509@colostate.edu::baf72ef0-fe9c-4a24-a13d-0c1c4567f5cc" providerId="AD" clId="Web-{25766ED4-D059-993E-A973-9B48955D9DD4}" dt="2025-05-07T22:55:07.514" v="154" actId="20577"/>
          <ac:spMkLst>
            <pc:docMk/>
            <pc:sldMk cId="532480146" sldId="368"/>
            <ac:spMk id="3" creationId="{9FBBA61B-0560-4C76-5C62-A17322B92611}"/>
          </ac:spMkLst>
        </pc:spChg>
      </pc:sldChg>
      <pc:sldChg chg="modSp">
        <pc:chgData name="Sivakumar,Soundarya" userId="S::soun1509@colostate.edu::baf72ef0-fe9c-4a24-a13d-0c1c4567f5cc" providerId="AD" clId="Web-{25766ED4-D059-993E-A973-9B48955D9DD4}" dt="2025-05-07T22:56:11.311" v="165" actId="20577"/>
        <pc:sldMkLst>
          <pc:docMk/>
          <pc:sldMk cId="3325986693" sldId="369"/>
        </pc:sldMkLst>
        <pc:spChg chg="mod">
          <ac:chgData name="Sivakumar,Soundarya" userId="S::soun1509@colostate.edu::baf72ef0-fe9c-4a24-a13d-0c1c4567f5cc" providerId="AD" clId="Web-{25766ED4-D059-993E-A973-9B48955D9DD4}" dt="2025-05-07T22:56:11.311" v="165" actId="20577"/>
          <ac:spMkLst>
            <pc:docMk/>
            <pc:sldMk cId="3325986693" sldId="369"/>
            <ac:spMk id="3" creationId="{18A0F2A0-9767-8718-E490-E4C776794391}"/>
          </ac:spMkLst>
        </pc:spChg>
      </pc:sldChg>
      <pc:sldChg chg="modNotes">
        <pc:chgData name="Sivakumar,Soundarya" userId="S::soun1509@colostate.edu::baf72ef0-fe9c-4a24-a13d-0c1c4567f5cc" providerId="AD" clId="Web-{25766ED4-D059-993E-A973-9B48955D9DD4}" dt="2025-05-07T22:10:01.562" v="8"/>
        <pc:sldMkLst>
          <pc:docMk/>
          <pc:sldMk cId="3130759808" sldId="371"/>
        </pc:sldMkLst>
      </pc:sldChg>
      <pc:sldChg chg="addSp delSp modSp new del ord">
        <pc:chgData name="Sivakumar,Soundarya" userId="S::soun1509@colostate.edu::baf72ef0-fe9c-4a24-a13d-0c1c4567f5cc" providerId="AD" clId="Web-{25766ED4-D059-993E-A973-9B48955D9DD4}" dt="2025-05-07T22:16:12.738" v="77"/>
        <pc:sldMkLst>
          <pc:docMk/>
          <pc:sldMk cId="2656495498" sldId="382"/>
        </pc:sldMkLst>
      </pc:sldChg>
      <pc:sldChg chg="modSp add modNotes">
        <pc:chgData name="Sivakumar,Soundarya" userId="S::soun1509@colostate.edu::baf72ef0-fe9c-4a24-a13d-0c1c4567f5cc" providerId="AD" clId="Web-{25766ED4-D059-993E-A973-9B48955D9DD4}" dt="2025-05-07T22:24:10.775" v="79"/>
        <pc:sldMkLst>
          <pc:docMk/>
          <pc:sldMk cId="3958995043" sldId="383"/>
        </pc:sldMkLst>
      </pc:sldChg>
      <pc:sldChg chg="addSp modSp new mod modClrScheme chgLayout modNotes">
        <pc:chgData name="Sivakumar,Soundarya" userId="S::soun1509@colostate.edu::baf72ef0-fe9c-4a24-a13d-0c1c4567f5cc" providerId="AD" clId="Web-{25766ED4-D059-993E-A973-9B48955D9DD4}" dt="2025-05-07T23:04:38.208" v="222"/>
        <pc:sldMkLst>
          <pc:docMk/>
          <pc:sldMk cId="2131513843" sldId="384"/>
        </pc:sldMkLst>
      </pc:sldChg>
      <pc:sldChg chg="modSp add">
        <pc:chgData name="Sivakumar,Soundarya" userId="S::soun1509@colostate.edu::baf72ef0-fe9c-4a24-a13d-0c1c4567f5cc" providerId="AD" clId="Web-{25766ED4-D059-993E-A973-9B48955D9DD4}" dt="2025-05-07T23:00:54.877" v="181" actId="20577"/>
        <pc:sldMkLst>
          <pc:docMk/>
          <pc:sldMk cId="23624241" sldId="387"/>
        </pc:sldMkLst>
        <pc:spChg chg="mod">
          <ac:chgData name="Sivakumar,Soundarya" userId="S::soun1509@colostate.edu::baf72ef0-fe9c-4a24-a13d-0c1c4567f5cc" providerId="AD" clId="Web-{25766ED4-D059-993E-A973-9B48955D9DD4}" dt="2025-05-07T23:00:54.877" v="181" actId="20577"/>
          <ac:spMkLst>
            <pc:docMk/>
            <pc:sldMk cId="23624241" sldId="387"/>
            <ac:spMk id="2" creationId="{83AB7454-A473-016C-ED6E-A95228DF11C1}"/>
          </ac:spMkLst>
        </pc:spChg>
      </pc:sldChg>
      <pc:sldMasterChg chg="addSldLayout">
        <pc:chgData name="Sivakumar,Soundarya" userId="S::soun1509@colostate.edu::baf72ef0-fe9c-4a24-a13d-0c1c4567f5cc" providerId="AD" clId="Web-{25766ED4-D059-993E-A973-9B48955D9DD4}" dt="2025-05-07T23:00:34.408" v="166"/>
        <pc:sldMasterMkLst>
          <pc:docMk/>
          <pc:sldMasterMk cId="2460954070" sldId="2147483660"/>
        </pc:sldMasterMkLst>
        <pc:sldLayoutChg chg="add">
          <pc:chgData name="Sivakumar,Soundarya" userId="S::soun1509@colostate.edu::baf72ef0-fe9c-4a24-a13d-0c1c4567f5cc" providerId="AD" clId="Web-{25766ED4-D059-993E-A973-9B48955D9DD4}" dt="2025-05-07T23:00:34.408" v="166"/>
          <pc:sldLayoutMkLst>
            <pc:docMk/>
            <pc:sldMasterMk cId="2460954070" sldId="2147483660"/>
            <pc:sldLayoutMk cId="2161973136" sldId="2147483674"/>
          </pc:sldLayoutMkLst>
        </pc:sldLayoutChg>
      </pc:sldMasterChg>
    </pc:docChg>
  </pc:docChgLst>
  <pc:docChgLst>
    <pc:chgData name="Sivakumar,Soundarya" userId="S::soun1509@colostate.edu::baf72ef0-fe9c-4a24-a13d-0c1c4567f5cc" providerId="AD" clId="Web-{746870BE-31E6-E927-82BC-5C439C3C763E}"/>
    <pc:docChg chg="delSld modSld">
      <pc:chgData name="Sivakumar,Soundarya" userId="S::soun1509@colostate.edu::baf72ef0-fe9c-4a24-a13d-0c1c4567f5cc" providerId="AD" clId="Web-{746870BE-31E6-E927-82BC-5C439C3C763E}" dt="2025-05-07T21:14:39.868" v="202"/>
      <pc:docMkLst>
        <pc:docMk/>
      </pc:docMkLst>
      <pc:sldChg chg="del">
        <pc:chgData name="Sivakumar,Soundarya" userId="S::soun1509@colostate.edu::baf72ef0-fe9c-4a24-a13d-0c1c4567f5cc" providerId="AD" clId="Web-{746870BE-31E6-E927-82BC-5C439C3C763E}" dt="2025-05-07T20:05:57.550" v="183"/>
        <pc:sldMkLst>
          <pc:docMk/>
          <pc:sldMk cId="109857222" sldId="256"/>
        </pc:sldMkLst>
      </pc:sldChg>
      <pc:sldChg chg="del">
        <pc:chgData name="Sivakumar,Soundarya" userId="S::soun1509@colostate.edu::baf72ef0-fe9c-4a24-a13d-0c1c4567f5cc" providerId="AD" clId="Web-{746870BE-31E6-E927-82BC-5C439C3C763E}" dt="2025-05-07T20:55:43.038" v="194"/>
        <pc:sldMkLst>
          <pc:docMk/>
          <pc:sldMk cId="1599186348" sldId="257"/>
        </pc:sldMkLst>
      </pc:sldChg>
      <pc:sldChg chg="del">
        <pc:chgData name="Sivakumar,Soundarya" userId="S::soun1509@colostate.edu::baf72ef0-fe9c-4a24-a13d-0c1c4567f5cc" providerId="AD" clId="Web-{746870BE-31E6-E927-82BC-5C439C3C763E}" dt="2025-05-07T20:06:02.988" v="184"/>
        <pc:sldMkLst>
          <pc:docMk/>
          <pc:sldMk cId="3943685314" sldId="258"/>
        </pc:sldMkLst>
      </pc:sldChg>
      <pc:sldChg chg="del">
        <pc:chgData name="Sivakumar,Soundarya" userId="S::soun1509@colostate.edu::baf72ef0-fe9c-4a24-a13d-0c1c4567f5cc" providerId="AD" clId="Web-{746870BE-31E6-E927-82BC-5C439C3C763E}" dt="2025-05-07T20:06:11.472" v="185"/>
        <pc:sldMkLst>
          <pc:docMk/>
          <pc:sldMk cId="3712907388" sldId="262"/>
        </pc:sldMkLst>
      </pc:sldChg>
      <pc:sldChg chg="modNotes">
        <pc:chgData name="Sivakumar,Soundarya" userId="S::soun1509@colostate.edu::baf72ef0-fe9c-4a24-a13d-0c1c4567f5cc" providerId="AD" clId="Web-{746870BE-31E6-E927-82BC-5C439C3C763E}" dt="2025-05-07T20:36:41.240" v="187"/>
        <pc:sldMkLst>
          <pc:docMk/>
          <pc:sldMk cId="3787781998" sldId="344"/>
        </pc:sldMkLst>
      </pc:sldChg>
      <pc:sldChg chg="modSp modNotes">
        <pc:chgData name="Sivakumar,Soundarya" userId="S::soun1509@colostate.edu::baf72ef0-fe9c-4a24-a13d-0c1c4567f5cc" providerId="AD" clId="Web-{746870BE-31E6-E927-82BC-5C439C3C763E}" dt="2025-05-07T20:46:26.381" v="191"/>
        <pc:sldMkLst>
          <pc:docMk/>
          <pc:sldMk cId="1071167590" sldId="361"/>
        </pc:sldMkLst>
      </pc:sldChg>
      <pc:sldChg chg="modNotes">
        <pc:chgData name="Sivakumar,Soundarya" userId="S::soun1509@colostate.edu::baf72ef0-fe9c-4a24-a13d-0c1c4567f5cc" providerId="AD" clId="Web-{746870BE-31E6-E927-82BC-5C439C3C763E}" dt="2025-05-07T20:38:19.506" v="189"/>
        <pc:sldMkLst>
          <pc:docMk/>
          <pc:sldMk cId="3429981405" sldId="362"/>
        </pc:sldMkLst>
      </pc:sldChg>
      <pc:sldChg chg="modNotes">
        <pc:chgData name="Sivakumar,Soundarya" userId="S::soun1509@colostate.edu::baf72ef0-fe9c-4a24-a13d-0c1c4567f5cc" providerId="AD" clId="Web-{746870BE-31E6-E927-82BC-5C439C3C763E}" dt="2025-05-07T21:02:39.054" v="198"/>
        <pc:sldMkLst>
          <pc:docMk/>
          <pc:sldMk cId="1516569007" sldId="364"/>
        </pc:sldMkLst>
      </pc:sldChg>
      <pc:sldChg chg="modNotes">
        <pc:chgData name="Sivakumar,Soundarya" userId="S::soun1509@colostate.edu::baf72ef0-fe9c-4a24-a13d-0c1c4567f5cc" providerId="AD" clId="Web-{746870BE-31E6-E927-82BC-5C439C3C763E}" dt="2025-05-07T20:58:33.492" v="196"/>
        <pc:sldMkLst>
          <pc:docMk/>
          <pc:sldMk cId="3912622041" sldId="365"/>
        </pc:sldMkLst>
      </pc:sldChg>
      <pc:sldChg chg="modSp modNotes">
        <pc:chgData name="Sivakumar,Soundarya" userId="S::soun1509@colostate.edu::baf72ef0-fe9c-4a24-a13d-0c1c4567f5cc" providerId="AD" clId="Web-{746870BE-31E6-E927-82BC-5C439C3C763E}" dt="2025-05-07T21:12:51.727" v="200"/>
        <pc:sldMkLst>
          <pc:docMk/>
          <pc:sldMk cId="3299877348" sldId="366"/>
        </pc:sldMkLst>
      </pc:sldChg>
      <pc:sldChg chg="modSp modNotes">
        <pc:chgData name="Sivakumar,Soundarya" userId="S::soun1509@colostate.edu::baf72ef0-fe9c-4a24-a13d-0c1c4567f5cc" providerId="AD" clId="Web-{746870BE-31E6-E927-82BC-5C439C3C763E}" dt="2025-05-07T21:14:39.868" v="202"/>
        <pc:sldMkLst>
          <pc:docMk/>
          <pc:sldMk cId="317456779" sldId="367"/>
        </pc:sldMkLst>
      </pc:sldChg>
      <pc:sldChg chg="modSp modNotes">
        <pc:chgData name="Sivakumar,Soundarya" userId="S::soun1509@colostate.edu::baf72ef0-fe9c-4a24-a13d-0c1c4567f5cc" providerId="AD" clId="Web-{746870BE-31E6-E927-82BC-5C439C3C763E}" dt="2025-05-07T20:54:28.335" v="193"/>
        <pc:sldMkLst>
          <pc:docMk/>
          <pc:sldMk cId="4188595822" sldId="370"/>
        </pc:sldMkLst>
      </pc:sldChg>
    </pc:docChg>
  </pc:docChgLst>
  <pc:docChgLst>
    <pc:chgData name="Adeboyejo,Adedapo" userId="S::c837285436@colostate.edu::719f2fa3-6da6-42f4-b2f2-b3e95e7e5eb0" providerId="AD" clId="Web-{466D2017-2006-DF22-7FBD-26D23D95BE18}"/>
    <pc:docChg chg="addSld delSld modSld">
      <pc:chgData name="Adeboyejo,Adedapo" userId="S::c837285436@colostate.edu::719f2fa3-6da6-42f4-b2f2-b3e95e7e5eb0" providerId="AD" clId="Web-{466D2017-2006-DF22-7FBD-26D23D95BE18}" dt="2025-05-07T20:35:32.637" v="110"/>
      <pc:docMkLst>
        <pc:docMk/>
      </pc:docMkLst>
      <pc:sldChg chg="modSp">
        <pc:chgData name="Adeboyejo,Adedapo" userId="S::c837285436@colostate.edu::719f2fa3-6da6-42f4-b2f2-b3e95e7e5eb0" providerId="AD" clId="Web-{466D2017-2006-DF22-7FBD-26D23D95BE18}" dt="2025-05-07T19:58:53.302" v="5" actId="20577"/>
        <pc:sldMkLst>
          <pc:docMk/>
          <pc:sldMk cId="3787781998" sldId="344"/>
        </pc:sldMkLst>
      </pc:sldChg>
      <pc:sldChg chg="modSp new">
        <pc:chgData name="Adeboyejo,Adedapo" userId="S::c837285436@colostate.edu::719f2fa3-6da6-42f4-b2f2-b3e95e7e5eb0" providerId="AD" clId="Web-{466D2017-2006-DF22-7FBD-26D23D95BE18}" dt="2025-05-07T20:28:03.633" v="30" actId="20577"/>
        <pc:sldMkLst>
          <pc:docMk/>
          <pc:sldMk cId="1413530176" sldId="372"/>
        </pc:sldMkLst>
        <pc:spChg chg="mod">
          <ac:chgData name="Adeboyejo,Adedapo" userId="S::c837285436@colostate.edu::719f2fa3-6da6-42f4-b2f2-b3e95e7e5eb0" providerId="AD" clId="Web-{466D2017-2006-DF22-7FBD-26D23D95BE18}" dt="2025-05-07T20:27:32.632" v="28" actId="20577"/>
          <ac:spMkLst>
            <pc:docMk/>
            <pc:sldMk cId="1413530176" sldId="372"/>
            <ac:spMk id="2" creationId="{53319C83-F992-A37D-5527-EC7B03D2914B}"/>
          </ac:spMkLst>
        </pc:spChg>
        <pc:spChg chg="mod">
          <ac:chgData name="Adeboyejo,Adedapo" userId="S::c837285436@colostate.edu::719f2fa3-6da6-42f4-b2f2-b3e95e7e5eb0" providerId="AD" clId="Web-{466D2017-2006-DF22-7FBD-26D23D95BE18}" dt="2025-05-07T20:28:03.633" v="30" actId="20577"/>
          <ac:spMkLst>
            <pc:docMk/>
            <pc:sldMk cId="1413530176" sldId="372"/>
            <ac:spMk id="3" creationId="{13B2EE36-6A85-768D-54DA-1FF31F19A244}"/>
          </ac:spMkLst>
        </pc:spChg>
      </pc:sldChg>
      <pc:sldChg chg="addSp delSp modSp new mod modTransition modClrScheme chgLayout">
        <pc:chgData name="Adeboyejo,Adedapo" userId="S::c837285436@colostate.edu::719f2fa3-6da6-42f4-b2f2-b3e95e7e5eb0" providerId="AD" clId="Web-{466D2017-2006-DF22-7FBD-26D23D95BE18}" dt="2025-05-07T20:29:40.603" v="56" actId="14100"/>
        <pc:sldMkLst>
          <pc:docMk/>
          <pc:sldMk cId="1606178770" sldId="373"/>
        </pc:sldMkLst>
        <pc:spChg chg="mod">
          <ac:chgData name="Adeboyejo,Adedapo" userId="S::c837285436@colostate.edu::719f2fa3-6da6-42f4-b2f2-b3e95e7e5eb0" providerId="AD" clId="Web-{466D2017-2006-DF22-7FBD-26D23D95BE18}" dt="2025-05-07T20:29:17.587" v="51"/>
          <ac:spMkLst>
            <pc:docMk/>
            <pc:sldMk cId="1606178770" sldId="373"/>
            <ac:spMk id="2" creationId="{6D679013-E89D-055C-6413-BDCDF7BA0612}"/>
          </ac:spMkLst>
        </pc:spChg>
        <pc:picChg chg="add mod ord">
          <ac:chgData name="Adeboyejo,Adedapo" userId="S::c837285436@colostate.edu::719f2fa3-6da6-42f4-b2f2-b3e95e7e5eb0" providerId="AD" clId="Web-{466D2017-2006-DF22-7FBD-26D23D95BE18}" dt="2025-05-07T20:29:40.603" v="56" actId="14100"/>
          <ac:picMkLst>
            <pc:docMk/>
            <pc:sldMk cId="1606178770" sldId="373"/>
            <ac:picMk id="4" creationId="{EC0513F7-50B5-EB93-4CD0-22B3F8B240AC}"/>
          </ac:picMkLst>
        </pc:picChg>
      </pc:sldChg>
      <pc:sldChg chg="modSp new del">
        <pc:chgData name="Adeboyejo,Adedapo" userId="S::c837285436@colostate.edu::719f2fa3-6da6-42f4-b2f2-b3e95e7e5eb0" providerId="AD" clId="Web-{466D2017-2006-DF22-7FBD-26D23D95BE18}" dt="2025-05-07T20:35:32.637" v="110"/>
        <pc:sldMkLst>
          <pc:docMk/>
          <pc:sldMk cId="4284822618" sldId="374"/>
        </pc:sldMkLst>
      </pc:sldChg>
      <pc:sldChg chg="modSp add">
        <pc:chgData name="Adeboyejo,Adedapo" userId="S::c837285436@colostate.edu::719f2fa3-6da6-42f4-b2f2-b3e95e7e5eb0" providerId="AD" clId="Web-{466D2017-2006-DF22-7FBD-26D23D95BE18}" dt="2025-05-07T20:35:29.481" v="109" actId="1076"/>
        <pc:sldMkLst>
          <pc:docMk/>
          <pc:sldMk cId="2844183361" sldId="375"/>
        </pc:sldMkLst>
        <pc:spChg chg="mod">
          <ac:chgData name="Adeboyejo,Adedapo" userId="S::c837285436@colostate.edu::719f2fa3-6da6-42f4-b2f2-b3e95e7e5eb0" providerId="AD" clId="Web-{466D2017-2006-DF22-7FBD-26D23D95BE18}" dt="2025-05-07T20:35:23.200" v="107" actId="20577"/>
          <ac:spMkLst>
            <pc:docMk/>
            <pc:sldMk cId="2844183361" sldId="375"/>
            <ac:spMk id="2" creationId="{4C65E0CE-DB2A-3A37-191E-08E1DDEB24B7}"/>
          </ac:spMkLst>
        </pc:spChg>
        <pc:picChg chg="mod">
          <ac:chgData name="Adeboyejo,Adedapo" userId="S::c837285436@colostate.edu::719f2fa3-6da6-42f4-b2f2-b3e95e7e5eb0" providerId="AD" clId="Web-{466D2017-2006-DF22-7FBD-26D23D95BE18}" dt="2025-05-07T20:35:26.825" v="108" actId="1076"/>
          <ac:picMkLst>
            <pc:docMk/>
            <pc:sldMk cId="2844183361" sldId="375"/>
            <ac:picMk id="5" creationId="{EF76E182-6201-6B48-1882-DAA29596D7C3}"/>
          </ac:picMkLst>
        </pc:picChg>
        <pc:picChg chg="mod">
          <ac:chgData name="Adeboyejo,Adedapo" userId="S::c837285436@colostate.edu::719f2fa3-6da6-42f4-b2f2-b3e95e7e5eb0" providerId="AD" clId="Web-{466D2017-2006-DF22-7FBD-26D23D95BE18}" dt="2025-05-07T20:35:29.481" v="109" actId="1076"/>
          <ac:picMkLst>
            <pc:docMk/>
            <pc:sldMk cId="2844183361" sldId="375"/>
            <ac:picMk id="6" creationId="{3540CF9E-E9E9-9866-DEA8-1D780B52DBE2}"/>
          </ac:picMkLst>
        </pc:picChg>
      </pc:sldChg>
    </pc:docChg>
  </pc:docChgLst>
  <pc:docChgLst>
    <pc:chgData name="Sivakumar,Soundarya" userId="S::soun1509@colostate.edu::baf72ef0-fe9c-4a24-a13d-0c1c4567f5cc" providerId="AD" clId="Web-{037EE32E-8C37-BEAC-DEC2-A89FC3BA86B0}"/>
    <pc:docChg chg="addSld delSld modSld sldOrd">
      <pc:chgData name="Sivakumar,Soundarya" userId="S::soun1509@colostate.edu::baf72ef0-fe9c-4a24-a13d-0c1c4567f5cc" providerId="AD" clId="Web-{037EE32E-8C37-BEAC-DEC2-A89FC3BA86B0}" dt="2025-05-07T13:46:27.041" v="146"/>
      <pc:docMkLst>
        <pc:docMk/>
      </pc:docMkLst>
      <pc:sldChg chg="addSp delSp modSp ord">
        <pc:chgData name="Sivakumar,Soundarya" userId="S::soun1509@colostate.edu::baf72ef0-fe9c-4a24-a13d-0c1c4567f5cc" providerId="AD" clId="Web-{037EE32E-8C37-BEAC-DEC2-A89FC3BA86B0}" dt="2025-05-07T13:45:30.524" v="142"/>
        <pc:sldMkLst>
          <pc:docMk/>
          <pc:sldMk cId="109857222" sldId="256"/>
        </pc:sldMkLst>
      </pc:sldChg>
      <pc:sldChg chg="ord">
        <pc:chgData name="Sivakumar,Soundarya" userId="S::soun1509@colostate.edu::baf72ef0-fe9c-4a24-a13d-0c1c4567f5cc" providerId="AD" clId="Web-{037EE32E-8C37-BEAC-DEC2-A89FC3BA86B0}" dt="2025-05-07T04:01:23.363" v="50"/>
        <pc:sldMkLst>
          <pc:docMk/>
          <pc:sldMk cId="1599186348" sldId="257"/>
        </pc:sldMkLst>
      </pc:sldChg>
      <pc:sldChg chg="del ord">
        <pc:chgData name="Sivakumar,Soundarya" userId="S::soun1509@colostate.edu::baf72ef0-fe9c-4a24-a13d-0c1c4567f5cc" providerId="AD" clId="Web-{037EE32E-8C37-BEAC-DEC2-A89FC3BA86B0}" dt="2025-05-07T13:33:05.875" v="115"/>
        <pc:sldMkLst>
          <pc:docMk/>
          <pc:sldMk cId="2554442577" sldId="259"/>
        </pc:sldMkLst>
      </pc:sldChg>
      <pc:sldChg chg="modSp del">
        <pc:chgData name="Sivakumar,Soundarya" userId="S::soun1509@colostate.edu::baf72ef0-fe9c-4a24-a13d-0c1c4567f5cc" providerId="AD" clId="Web-{037EE32E-8C37-BEAC-DEC2-A89FC3BA86B0}" dt="2025-05-07T13:32:07.718" v="106"/>
        <pc:sldMkLst>
          <pc:docMk/>
          <pc:sldMk cId="701572213" sldId="263"/>
        </pc:sldMkLst>
      </pc:sldChg>
      <pc:sldChg chg="modSp del">
        <pc:chgData name="Sivakumar,Soundarya" userId="S::soun1509@colostate.edu::baf72ef0-fe9c-4a24-a13d-0c1c4567f5cc" providerId="AD" clId="Web-{037EE32E-8C37-BEAC-DEC2-A89FC3BA86B0}" dt="2025-05-07T13:32:51.781" v="114"/>
        <pc:sldMkLst>
          <pc:docMk/>
          <pc:sldMk cId="827728344" sldId="264"/>
        </pc:sldMkLst>
      </pc:sldChg>
      <pc:sldChg chg="modSp add ord">
        <pc:chgData name="Sivakumar,Soundarya" userId="S::soun1509@colostate.edu::baf72ef0-fe9c-4a24-a13d-0c1c4567f5cc" providerId="AD" clId="Web-{037EE32E-8C37-BEAC-DEC2-A89FC3BA86B0}" dt="2025-05-07T03:13:07.283" v="15" actId="20577"/>
        <pc:sldMkLst>
          <pc:docMk/>
          <pc:sldMk cId="3787781998" sldId="344"/>
        </pc:sldMkLst>
      </pc:sldChg>
      <pc:sldChg chg="modSp add del">
        <pc:chgData name="Sivakumar,Soundarya" userId="S::soun1509@colostate.edu::baf72ef0-fe9c-4a24-a13d-0c1c4567f5cc" providerId="AD" clId="Web-{037EE32E-8C37-BEAC-DEC2-A89FC3BA86B0}" dt="2025-05-07T03:13:43.862" v="19"/>
        <pc:sldMkLst>
          <pc:docMk/>
          <pc:sldMk cId="4000559091" sldId="349"/>
        </pc:sldMkLst>
      </pc:sldChg>
      <pc:sldChg chg="add del">
        <pc:chgData name="Sivakumar,Soundarya" userId="S::soun1509@colostate.edu::baf72ef0-fe9c-4a24-a13d-0c1c4567f5cc" providerId="AD" clId="Web-{037EE32E-8C37-BEAC-DEC2-A89FC3BA86B0}" dt="2025-05-07T13:45:57.962" v="143"/>
        <pc:sldMkLst>
          <pc:docMk/>
          <pc:sldMk cId="1071167590" sldId="361"/>
        </pc:sldMkLst>
      </pc:sldChg>
      <pc:sldChg chg="modSp new">
        <pc:chgData name="Sivakumar,Soundarya" userId="S::soun1509@colostate.edu::baf72ef0-fe9c-4a24-a13d-0c1c4567f5cc" providerId="AD" clId="Web-{037EE32E-8C37-BEAC-DEC2-A89FC3BA86B0}" dt="2025-05-07T03:59:35.471" v="46" actId="20577"/>
        <pc:sldMkLst>
          <pc:docMk/>
          <pc:sldMk cId="3429981405" sldId="362"/>
        </pc:sldMkLst>
      </pc:sldChg>
      <pc:sldChg chg="new del">
        <pc:chgData name="Sivakumar,Soundarya" userId="S::soun1509@colostate.edu::baf72ef0-fe9c-4a24-a13d-0c1c4567f5cc" providerId="AD" clId="Web-{037EE32E-8C37-BEAC-DEC2-A89FC3BA86B0}" dt="2025-05-07T13:46:27.041" v="146"/>
        <pc:sldMkLst>
          <pc:docMk/>
          <pc:sldMk cId="4120388803" sldId="363"/>
        </pc:sldMkLst>
      </pc:sldChg>
      <pc:sldChg chg="modSp new ord">
        <pc:chgData name="Sivakumar,Soundarya" userId="S::soun1509@colostate.edu::baf72ef0-fe9c-4a24-a13d-0c1c4567f5cc" providerId="AD" clId="Web-{037EE32E-8C37-BEAC-DEC2-A89FC3BA86B0}" dt="2025-05-07T13:11:53.125" v="90" actId="20577"/>
        <pc:sldMkLst>
          <pc:docMk/>
          <pc:sldMk cId="1516569007" sldId="364"/>
        </pc:sldMkLst>
      </pc:sldChg>
      <pc:sldChg chg="modSp new ord">
        <pc:chgData name="Sivakumar,Soundarya" userId="S::soun1509@colostate.edu::baf72ef0-fe9c-4a24-a13d-0c1c4567f5cc" providerId="AD" clId="Web-{037EE32E-8C37-BEAC-DEC2-A89FC3BA86B0}" dt="2025-05-07T06:01:22.848" v="74" actId="20577"/>
        <pc:sldMkLst>
          <pc:docMk/>
          <pc:sldMk cId="3912622041" sldId="365"/>
        </pc:sldMkLst>
      </pc:sldChg>
      <pc:sldChg chg="modSp new">
        <pc:chgData name="Sivakumar,Soundarya" userId="S::soun1509@colostate.edu::baf72ef0-fe9c-4a24-a13d-0c1c4567f5cc" providerId="AD" clId="Web-{037EE32E-8C37-BEAC-DEC2-A89FC3BA86B0}" dt="2025-05-07T13:32:01.546" v="105" actId="14100"/>
        <pc:sldMkLst>
          <pc:docMk/>
          <pc:sldMk cId="3299877348" sldId="366"/>
        </pc:sldMkLst>
      </pc:sldChg>
      <pc:sldChg chg="modSp new">
        <pc:chgData name="Sivakumar,Soundarya" userId="S::soun1509@colostate.edu::baf72ef0-fe9c-4a24-a13d-0c1c4567f5cc" providerId="AD" clId="Web-{037EE32E-8C37-BEAC-DEC2-A89FC3BA86B0}" dt="2025-05-07T13:32:41.921" v="113" actId="14100"/>
        <pc:sldMkLst>
          <pc:docMk/>
          <pc:sldMk cId="317456779" sldId="367"/>
        </pc:sldMkLst>
      </pc:sldChg>
      <pc:sldChg chg="modSp new ord">
        <pc:chgData name="Sivakumar,Soundarya" userId="S::soun1509@colostate.edu::baf72ef0-fe9c-4a24-a13d-0c1c4567f5cc" providerId="AD" clId="Web-{037EE32E-8C37-BEAC-DEC2-A89FC3BA86B0}" dt="2025-05-07T13:40:58.427" v="129" actId="14100"/>
        <pc:sldMkLst>
          <pc:docMk/>
          <pc:sldMk cId="532480146" sldId="368"/>
        </pc:sldMkLst>
        <pc:spChg chg="mod">
          <ac:chgData name="Sivakumar,Soundarya" userId="S::soun1509@colostate.edu::baf72ef0-fe9c-4a24-a13d-0c1c4567f5cc" providerId="AD" clId="Web-{037EE32E-8C37-BEAC-DEC2-A89FC3BA86B0}" dt="2025-05-07T13:40:43.646" v="125" actId="20577"/>
          <ac:spMkLst>
            <pc:docMk/>
            <pc:sldMk cId="532480146" sldId="368"/>
            <ac:spMk id="2" creationId="{77351140-4AF1-1582-5ABA-8C5E656A0991}"/>
          </ac:spMkLst>
        </pc:spChg>
        <pc:spChg chg="mod">
          <ac:chgData name="Sivakumar,Soundarya" userId="S::soun1509@colostate.edu::baf72ef0-fe9c-4a24-a13d-0c1c4567f5cc" providerId="AD" clId="Web-{037EE32E-8C37-BEAC-DEC2-A89FC3BA86B0}" dt="2025-05-07T13:40:58.427" v="129" actId="14100"/>
          <ac:spMkLst>
            <pc:docMk/>
            <pc:sldMk cId="532480146" sldId="368"/>
            <ac:spMk id="3" creationId="{9FBBA61B-0560-4C76-5C62-A17322B92611}"/>
          </ac:spMkLst>
        </pc:spChg>
      </pc:sldChg>
      <pc:sldChg chg="modSp new">
        <pc:chgData name="Sivakumar,Soundarya" userId="S::soun1509@colostate.edu::baf72ef0-fe9c-4a24-a13d-0c1c4567f5cc" providerId="AD" clId="Web-{037EE32E-8C37-BEAC-DEC2-A89FC3BA86B0}" dt="2025-05-07T13:41:33.053" v="138" actId="14100"/>
        <pc:sldMkLst>
          <pc:docMk/>
          <pc:sldMk cId="3325986693" sldId="369"/>
        </pc:sldMkLst>
        <pc:spChg chg="mod">
          <ac:chgData name="Sivakumar,Soundarya" userId="S::soun1509@colostate.edu::baf72ef0-fe9c-4a24-a13d-0c1c4567f5cc" providerId="AD" clId="Web-{037EE32E-8C37-BEAC-DEC2-A89FC3BA86B0}" dt="2025-05-07T13:41:26.646" v="134" actId="20577"/>
          <ac:spMkLst>
            <pc:docMk/>
            <pc:sldMk cId="3325986693" sldId="369"/>
            <ac:spMk id="2" creationId="{659BD049-84FF-E4CB-DCB1-A8E3441BCD9A}"/>
          </ac:spMkLst>
        </pc:spChg>
        <pc:spChg chg="mod">
          <ac:chgData name="Sivakumar,Soundarya" userId="S::soun1509@colostate.edu::baf72ef0-fe9c-4a24-a13d-0c1c4567f5cc" providerId="AD" clId="Web-{037EE32E-8C37-BEAC-DEC2-A89FC3BA86B0}" dt="2025-05-07T13:41:33.053" v="138" actId="14100"/>
          <ac:spMkLst>
            <pc:docMk/>
            <pc:sldMk cId="3325986693" sldId="369"/>
            <ac:spMk id="3" creationId="{18A0F2A0-9767-8718-E490-E4C776794391}"/>
          </ac:spMkLst>
        </pc:spChg>
      </pc:sldChg>
      <pc:sldChg chg="add">
        <pc:chgData name="Sivakumar,Soundarya" userId="S::soun1509@colostate.edu::baf72ef0-fe9c-4a24-a13d-0c1c4567f5cc" providerId="AD" clId="Web-{037EE32E-8C37-BEAC-DEC2-A89FC3BA86B0}" dt="2025-05-07T13:46:11.244" v="144"/>
        <pc:sldMkLst>
          <pc:docMk/>
          <pc:sldMk cId="4188595822" sldId="370"/>
        </pc:sldMkLst>
      </pc:sldChg>
      <pc:sldChg chg="add">
        <pc:chgData name="Sivakumar,Soundarya" userId="S::soun1509@colostate.edu::baf72ef0-fe9c-4a24-a13d-0c1c4567f5cc" providerId="AD" clId="Web-{037EE32E-8C37-BEAC-DEC2-A89FC3BA86B0}" dt="2025-05-07T13:46:22.931" v="145"/>
        <pc:sldMkLst>
          <pc:docMk/>
          <pc:sldMk cId="3130759808" sldId="371"/>
        </pc:sldMkLst>
      </pc:sldChg>
      <pc:sldMasterChg chg="addSldLayout">
        <pc:chgData name="Sivakumar,Soundarya" userId="S::soun1509@colostate.edu::baf72ef0-fe9c-4a24-a13d-0c1c4567f5cc" providerId="AD" clId="Web-{037EE32E-8C37-BEAC-DEC2-A89FC3BA86B0}" dt="2025-05-07T03:13:07.815" v="16"/>
        <pc:sldMasterMkLst>
          <pc:docMk/>
          <pc:sldMasterMk cId="2460954070" sldId="2147483660"/>
        </pc:sldMasterMkLst>
        <pc:sldLayoutChg chg="add">
          <pc:chgData name="Sivakumar,Soundarya" userId="S::soun1509@colostate.edu::baf72ef0-fe9c-4a24-a13d-0c1c4567f5cc" providerId="AD" clId="Web-{037EE32E-8C37-BEAC-DEC2-A89FC3BA86B0}" dt="2025-05-07T03:12:25.768" v="0"/>
          <pc:sldLayoutMkLst>
            <pc:docMk/>
            <pc:sldMasterMk cId="2460954070" sldId="2147483660"/>
            <pc:sldLayoutMk cId="3787183761" sldId="2147483672"/>
          </pc:sldLayoutMkLst>
        </pc:sldLayoutChg>
        <pc:sldLayoutChg chg="add">
          <pc:chgData name="Sivakumar,Soundarya" userId="S::soun1509@colostate.edu::baf72ef0-fe9c-4a24-a13d-0c1c4567f5cc" providerId="AD" clId="Web-{037EE32E-8C37-BEAC-DEC2-A89FC3BA86B0}" dt="2025-05-07T03:13:07.815" v="16"/>
          <pc:sldLayoutMkLst>
            <pc:docMk/>
            <pc:sldMasterMk cId="2460954070" sldId="2147483660"/>
            <pc:sldLayoutMk cId="765294737" sldId="2147483673"/>
          </pc:sldLayoutMkLst>
        </pc:sldLayoutChg>
      </pc:sldMasterChg>
    </pc:docChg>
  </pc:docChgLst>
  <pc:docChgLst>
    <pc:chgData name="Adeboyejo,Adedapo" userId="S::c837285436@colostate.edu::719f2fa3-6da6-42f4-b2f2-b3e95e7e5eb0" providerId="AD" clId="Web-{D9CDEB78-46C4-1FAE-91F2-C605FA27F275}"/>
    <pc:docChg chg="modSld">
      <pc:chgData name="Adeboyejo,Adedapo" userId="S::c837285436@colostate.edu::719f2fa3-6da6-42f4-b2f2-b3e95e7e5eb0" providerId="AD" clId="Web-{D9CDEB78-46C4-1FAE-91F2-C605FA27F275}" dt="2025-05-08T00:27:18.659" v="343"/>
      <pc:docMkLst>
        <pc:docMk/>
      </pc:docMkLst>
      <pc:sldChg chg="modNotes">
        <pc:chgData name="Adeboyejo,Adedapo" userId="S::c837285436@colostate.edu::719f2fa3-6da6-42f4-b2f2-b3e95e7e5eb0" providerId="AD" clId="Web-{D9CDEB78-46C4-1FAE-91F2-C605FA27F275}" dt="2025-05-07T23:32:04.983" v="5"/>
        <pc:sldMkLst>
          <pc:docMk/>
          <pc:sldMk cId="1795941179" sldId="377"/>
        </pc:sldMkLst>
      </pc:sldChg>
      <pc:sldChg chg="modNotes">
        <pc:chgData name="Adeboyejo,Adedapo" userId="S::c837285436@colostate.edu::719f2fa3-6da6-42f4-b2f2-b3e95e7e5eb0" providerId="AD" clId="Web-{D9CDEB78-46C4-1FAE-91F2-C605FA27F275}" dt="2025-05-08T00:27:18.659" v="343"/>
        <pc:sldMkLst>
          <pc:docMk/>
          <pc:sldMk cId="360528674" sldId="379"/>
        </pc:sldMkLst>
      </pc:sldChg>
      <pc:sldChg chg="modNotes">
        <pc:chgData name="Adeboyejo,Adedapo" userId="S::c837285436@colostate.edu::719f2fa3-6da6-42f4-b2f2-b3e95e7e5eb0" providerId="AD" clId="Web-{D9CDEB78-46C4-1FAE-91F2-C605FA27F275}" dt="2025-05-07T23:36:26.259" v="104"/>
        <pc:sldMkLst>
          <pc:docMk/>
          <pc:sldMk cId="1643060632" sldId="380"/>
        </pc:sldMkLst>
      </pc:sldChg>
      <pc:sldChg chg="modNotes">
        <pc:chgData name="Adeboyejo,Adedapo" userId="S::c837285436@colostate.edu::719f2fa3-6da6-42f4-b2f2-b3e95e7e5eb0" providerId="AD" clId="Web-{D9CDEB78-46C4-1FAE-91F2-C605FA27F275}" dt="2025-05-07T23:40:53.163" v="325"/>
        <pc:sldMkLst>
          <pc:docMk/>
          <pc:sldMk cId="2276546346" sldId="3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8045A-979B-4367-BBD1-0646238E5E60}" type="datetimeFigureOut">
              <a:t>5/21/2025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DCCA6-124D-43A9-801B-40BE683DC011}" type="slidenum">
              <a:t>‹#›</a:t>
            </a:fld>
            <a:endParaRPr lang="en-GB"/>
          </a:p>
        </p:txBody>
      </p:sp>
    </p:spTree>
    <p:extLst>
      <p:ext uri="{BB962C8B-B14F-4D97-AF65-F5344CB8AC3E}">
        <p14:creationId xmlns:p14="http://schemas.microsoft.com/office/powerpoint/2010/main" val="2959539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nomagic.com/display/MD2022x/Validation+Results+pane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nomagic.com/display/MD190/Binary+validation+rul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model passes validation, you KNOW it is compliant…Validation is fast and consistent, Seconds/Minutes vs. Hours”</a:t>
            </a:r>
          </a:p>
          <a:p>
            <a:endParaRPr lang="en-US">
              <a:ea typeface="Calibri"/>
              <a:cs typeface="Calibri"/>
            </a:endParaRPr>
          </a:p>
          <a:p>
            <a:r>
              <a:rPr lang="en-US">
                <a:ea typeface="Calibri"/>
                <a:cs typeface="Calibri"/>
              </a:rPr>
              <a:t>Validation suites - </a:t>
            </a:r>
            <a:r>
              <a:rPr lang="en-US"/>
              <a:t>Models are validated against a set of validation rules. Each validation rule captures an imperative condition that must be checked against the model. Validation rules are grouped into meaningful groups called validation suites. There are predefined validation suites that you can customize. You can also create your own rules and group them into suites. Validation rules and suites can be exported into a separate project in order to reuse them.</a:t>
            </a:r>
          </a:p>
          <a:p>
            <a:endParaRPr lang="en-US">
              <a:ea typeface="Calibri"/>
              <a:cs typeface="Calibri"/>
            </a:endParaRPr>
          </a:p>
          <a:p>
            <a:r>
              <a:rPr lang="en-US"/>
              <a:t>The validation can run on the entire model or on a selected part of it. All the elements in that scope are checked against relevant validation rules, and elements that violate these rules are reported in the </a:t>
            </a:r>
            <a:r>
              <a:rPr lang="en-US" b="1">
                <a:hlinkClick r:id="rId3"/>
              </a:rPr>
              <a:t>Validation Results</a:t>
            </a:r>
            <a:r>
              <a:rPr lang="en-US">
                <a:hlinkClick r:id="rId3"/>
              </a:rPr>
              <a:t> panel</a:t>
            </a:r>
            <a:r>
              <a:rPr lang="en-US"/>
              <a:t>.</a:t>
            </a:r>
          </a:p>
        </p:txBody>
      </p:sp>
      <p:sp>
        <p:nvSpPr>
          <p:cNvPr id="4" name="Slide Number Placeholder 3"/>
          <p:cNvSpPr>
            <a:spLocks noGrp="1"/>
          </p:cNvSpPr>
          <p:nvPr>
            <p:ph type="sldNum" sz="quarter" idx="5"/>
          </p:nvPr>
        </p:nvSpPr>
        <p:spPr/>
        <p:txBody>
          <a:bodyPr/>
          <a:lstStyle/>
          <a:p>
            <a:fld id="{CB4DCCA6-124D-43A9-801B-40BE683DC011}" type="slidenum">
              <a:rPr lang="en-US"/>
              <a:t>1</a:t>
            </a:fld>
            <a:endParaRPr lang="en-US"/>
          </a:p>
        </p:txBody>
      </p:sp>
    </p:spTree>
    <p:extLst>
      <p:ext uri="{BB962C8B-B14F-4D97-AF65-F5344CB8AC3E}">
        <p14:creationId xmlns:p14="http://schemas.microsoft.com/office/powerpoint/2010/main" val="329088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Flow to Validation with OCL</a:t>
            </a:r>
          </a:p>
        </p:txBody>
      </p:sp>
      <p:sp>
        <p:nvSpPr>
          <p:cNvPr id="4" name="Slide Number Placeholder 3"/>
          <p:cNvSpPr>
            <a:spLocks noGrp="1"/>
          </p:cNvSpPr>
          <p:nvPr>
            <p:ph type="sldNum" sz="quarter" idx="5"/>
          </p:nvPr>
        </p:nvSpPr>
        <p:spPr/>
        <p:txBody>
          <a:bodyPr/>
          <a:lstStyle/>
          <a:p>
            <a:fld id="{CB4DCCA6-124D-43A9-801B-40BE683DC011}" type="slidenum">
              <a:rPr lang="en-US"/>
              <a:t>2</a:t>
            </a:fld>
            <a:endParaRPr lang="en-US"/>
          </a:p>
        </p:txBody>
      </p:sp>
    </p:spTree>
    <p:extLst>
      <p:ext uri="{BB962C8B-B14F-4D97-AF65-F5344CB8AC3E}">
        <p14:creationId xmlns:p14="http://schemas.microsoft.com/office/powerpoint/2010/main" val="50232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 is hard to specify the rule for some advanced concepts in OCL. For example, the string manipulation is rather weak in OCL2.0, hence the writing rule for string formats, parsing strings is very hard in OCL. In such cases the modeling tool offers possibility to write rules in other languages and invoke them when validating."</a:t>
            </a:r>
          </a:p>
          <a:p>
            <a:endParaRPr lang="en-US"/>
          </a:p>
          <a:p>
            <a:r>
              <a:rPr lang="en-US" dirty="0">
                <a:hlinkClick r:id="rId3"/>
              </a:rPr>
              <a:t>https://docs.nomagic.com/display/MD190/Binary+validation+rule</a:t>
            </a:r>
            <a:endParaRPr lang="en-US">
              <a:ea typeface="Calibri"/>
              <a:cs typeface="Calibri"/>
              <a:hlinkClick r:id="rId3"/>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CB4DCCA6-124D-43A9-801B-40BE683DC011}" type="slidenum">
              <a:rPr lang="en-US"/>
              <a:t>3</a:t>
            </a:fld>
            <a:endParaRPr lang="en-US"/>
          </a:p>
        </p:txBody>
      </p:sp>
    </p:spTree>
    <p:extLst>
      <p:ext uri="{BB962C8B-B14F-4D97-AF65-F5344CB8AC3E}">
        <p14:creationId xmlns:p14="http://schemas.microsoft.com/office/powerpoint/2010/main" val="122368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I want to query the model and validate it to specific constraints. These are some of the steps I followed. Straight from CATIA Tool Documentation</a:t>
            </a:r>
          </a:p>
        </p:txBody>
      </p:sp>
      <p:sp>
        <p:nvSpPr>
          <p:cNvPr id="4" name="Slide Number Placeholder 3"/>
          <p:cNvSpPr>
            <a:spLocks noGrp="1"/>
          </p:cNvSpPr>
          <p:nvPr>
            <p:ph type="sldNum" sz="quarter" idx="5"/>
          </p:nvPr>
        </p:nvSpPr>
        <p:spPr/>
        <p:txBody>
          <a:bodyPr/>
          <a:lstStyle/>
          <a:p>
            <a:fld id="{CB4DCCA6-124D-43A9-801B-40BE683DC011}" type="slidenum">
              <a:rPr lang="en-US"/>
              <a:t>4</a:t>
            </a:fld>
            <a:endParaRPr lang="en-US"/>
          </a:p>
        </p:txBody>
      </p:sp>
    </p:spTree>
    <p:extLst>
      <p:ext uri="{BB962C8B-B14F-4D97-AF65-F5344CB8AC3E}">
        <p14:creationId xmlns:p14="http://schemas.microsoft.com/office/powerpoint/2010/main" val="335297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On the left you have the J1587 Protocol picture of the Connection Mode Data Transfer Sequence, how it should be done. And then on the right a successful validation of a model that follows those constraints.</a:t>
            </a:r>
          </a:p>
          <a:p>
            <a:endParaRPr lang="en-US" dirty="0">
              <a:ea typeface="Calibri"/>
              <a:cs typeface="Calibri"/>
            </a:endParaRPr>
          </a:p>
          <a:p>
            <a:r>
              <a:rPr lang="en-US" dirty="0">
                <a:ea typeface="Calibri"/>
                <a:cs typeface="Calibri"/>
              </a:rPr>
              <a:t>Our protocol analysis of J1587 informed us of how data transfer works in the protocol. We know there is a connection in how messaging works in J1587 and J1939, so we can leverage previous research to replicate a few of those Transport protocol vulnerabilities in J1939 as model validations. </a:t>
            </a:r>
          </a:p>
          <a:p>
            <a:endParaRPr lang="en-US" dirty="0">
              <a:ea typeface="Calibri"/>
              <a:cs typeface="Calibri"/>
            </a:endParaRPr>
          </a:p>
          <a:p>
            <a:r>
              <a:rPr lang="en-US" dirty="0" err="1">
                <a:ea typeface="Calibri"/>
                <a:cs typeface="Calibri"/>
              </a:rPr>
              <a:t>i.e</a:t>
            </a:r>
            <a:endParaRPr lang="en-US" dirty="0">
              <a:ea typeface="Calibri"/>
              <a:cs typeface="Calibri"/>
            </a:endParaRPr>
          </a:p>
          <a:p>
            <a:r>
              <a:rPr lang="en-US" dirty="0">
                <a:ea typeface="Calibri"/>
                <a:cs typeface="Calibri"/>
              </a:rPr>
              <a:t>Connection Exhaustion</a:t>
            </a:r>
          </a:p>
          <a:p>
            <a:r>
              <a:rPr lang="en-US" dirty="0">
                <a:ea typeface="Calibri"/>
                <a:cs typeface="Calibri"/>
              </a:rPr>
              <a:t>Request Overload</a:t>
            </a:r>
            <a:endParaRPr lang="en-US" dirty="0"/>
          </a:p>
          <a:p>
            <a:r>
              <a:rPr lang="en-US" dirty="0">
                <a:ea typeface="Calibri"/>
                <a:cs typeface="Calibri"/>
              </a:rPr>
              <a:t>Malicious clear to send </a:t>
            </a:r>
            <a:endParaRPr lang="en-US" dirty="0"/>
          </a:p>
        </p:txBody>
      </p:sp>
      <p:sp>
        <p:nvSpPr>
          <p:cNvPr id="4" name="Slide Number Placeholder 3"/>
          <p:cNvSpPr>
            <a:spLocks noGrp="1"/>
          </p:cNvSpPr>
          <p:nvPr>
            <p:ph type="sldNum" sz="quarter" idx="5"/>
          </p:nvPr>
        </p:nvSpPr>
        <p:spPr/>
        <p:txBody>
          <a:bodyPr/>
          <a:lstStyle/>
          <a:p>
            <a:fld id="{96A31AB5-D796-4126-A837-B898B84F1EFC}" type="slidenum">
              <a:rPr lang="en-US"/>
              <a:t>5</a:t>
            </a:fld>
            <a:endParaRPr lang="en-US"/>
          </a:p>
        </p:txBody>
      </p:sp>
    </p:spTree>
    <p:extLst>
      <p:ext uri="{BB962C8B-B14F-4D97-AF65-F5344CB8AC3E}">
        <p14:creationId xmlns:p14="http://schemas.microsoft.com/office/powerpoint/2010/main" val="30764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These are the specifications of the constraints </a:t>
            </a:r>
          </a:p>
          <a:p>
            <a:endParaRPr lang="en-US" dirty="0">
              <a:ea typeface="Calibri"/>
              <a:cs typeface="Calibri"/>
            </a:endParaRPr>
          </a:p>
          <a:p>
            <a:r>
              <a:rPr lang="en-US">
                <a:ea typeface="Calibri"/>
                <a:cs typeface="Calibri"/>
              </a:rPr>
              <a:t>-Left: searching the diagram for the proper signals, RTS, CTS, Data, EOM</a:t>
            </a:r>
          </a:p>
          <a:p>
            <a:r>
              <a:rPr lang="en-US" dirty="0">
                <a:ea typeface="Calibri"/>
                <a:cs typeface="Calibri"/>
              </a:rPr>
              <a:t>-Right: the check for too many RTS signals in a diagram that would highlight the Request to Overload Attack from earlier</a:t>
            </a:r>
          </a:p>
        </p:txBody>
      </p:sp>
      <p:sp>
        <p:nvSpPr>
          <p:cNvPr id="4" name="Slide Number Placeholder 3"/>
          <p:cNvSpPr>
            <a:spLocks noGrp="1"/>
          </p:cNvSpPr>
          <p:nvPr>
            <p:ph type="sldNum" sz="quarter" idx="5"/>
          </p:nvPr>
        </p:nvSpPr>
        <p:spPr/>
        <p:txBody>
          <a:bodyPr/>
          <a:lstStyle/>
          <a:p>
            <a:fld id="{CB4DCCA6-124D-43A9-801B-40BE683DC011}" type="slidenum">
              <a:rPr lang="en-US"/>
              <a:t>8</a:t>
            </a:fld>
            <a:endParaRPr lang="en-US"/>
          </a:p>
        </p:txBody>
      </p:sp>
    </p:spTree>
    <p:extLst>
      <p:ext uri="{BB962C8B-B14F-4D97-AF65-F5344CB8AC3E}">
        <p14:creationId xmlns:p14="http://schemas.microsoft.com/office/powerpoint/2010/main" val="91186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Structured Expressions in CATIA is a pretty niche skills but this is kind of how it is done. You have these built in operations to query and compare different elements that you </a:t>
            </a:r>
            <a:r>
              <a:rPr lang="en-US" dirty="0" err="1">
                <a:ea typeface="Calibri"/>
                <a:cs typeface="Calibri"/>
              </a:rPr>
              <a:t>metachain</a:t>
            </a:r>
            <a:r>
              <a:rPr lang="en-US" dirty="0">
                <a:ea typeface="Calibri"/>
                <a:cs typeface="Calibri"/>
              </a:rPr>
              <a:t> to. In this case I start at my constrained element the Sequence Diagram, and then going to the asynchronous messages. This would be the same process I follow for the CTS messages. Just checking for too many signals being sent</a:t>
            </a:r>
          </a:p>
        </p:txBody>
      </p:sp>
      <p:sp>
        <p:nvSpPr>
          <p:cNvPr id="4" name="Slide Number Placeholder 3"/>
          <p:cNvSpPr>
            <a:spLocks noGrp="1"/>
          </p:cNvSpPr>
          <p:nvPr>
            <p:ph type="sldNum" sz="quarter" idx="5"/>
          </p:nvPr>
        </p:nvSpPr>
        <p:spPr/>
        <p:txBody>
          <a:bodyPr/>
          <a:lstStyle/>
          <a:p>
            <a:fld id="{CB4DCCA6-124D-43A9-801B-40BE683DC011}" type="slidenum">
              <a:rPr lang="en-US"/>
              <a:t>9</a:t>
            </a:fld>
            <a:endParaRPr lang="en-US"/>
          </a:p>
        </p:txBody>
      </p:sp>
    </p:spTree>
    <p:extLst>
      <p:ext uri="{BB962C8B-B14F-4D97-AF65-F5344CB8AC3E}">
        <p14:creationId xmlns:p14="http://schemas.microsoft.com/office/powerpoint/2010/main" val="369775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Built in operations to Query the model and compare values. I had to learn to use my own because the examples from SAIC were not as easy to follow as I thought they would be. </a:t>
            </a:r>
          </a:p>
          <a:p>
            <a:endParaRPr lang="en-US">
              <a:ea typeface="Calibri"/>
              <a:cs typeface="Calibri"/>
            </a:endParaRPr>
          </a:p>
          <a:p>
            <a:r>
              <a:rPr lang="en-US" b="1"/>
              <a:t>Size</a:t>
            </a:r>
            <a:endParaRPr lang="en-US"/>
          </a:p>
          <a:p>
            <a:r>
              <a:rPr lang="en-US"/>
              <a:t>The operation returns the number of elements in collection.</a:t>
            </a:r>
            <a:endParaRPr lang="en-US">
              <a:ea typeface="Calibri"/>
              <a:cs typeface="Calibri"/>
            </a:endParaRPr>
          </a:p>
          <a:p>
            <a:r>
              <a:rPr lang="en-US"/>
              <a:t>The operation consist of:</a:t>
            </a:r>
            <a:endParaRPr lang="en-US">
              <a:ea typeface="Calibri"/>
              <a:cs typeface="Calibri"/>
            </a:endParaRPr>
          </a:p>
          <a:p>
            <a:pPr marL="171450" indent="-171450">
              <a:buFont typeface="Arial"/>
              <a:buChar char="•"/>
            </a:pPr>
            <a:r>
              <a:rPr lang="en-US" b="1"/>
              <a:t>Input </a:t>
            </a:r>
            <a:r>
              <a:rPr lang="en-US"/>
              <a:t>- an object or collection (for example array, set, list, string).</a:t>
            </a:r>
            <a:endParaRPr lang="en-US">
              <a:ea typeface="Calibri"/>
              <a:cs typeface="Calibri"/>
            </a:endParaRPr>
          </a:p>
          <a:p>
            <a:endParaRPr lang="en-US">
              <a:ea typeface="Calibri"/>
              <a:cs typeface="Calibri"/>
            </a:endParaRPr>
          </a:p>
          <a:p>
            <a:r>
              <a:rPr lang="en-US" b="1" err="1"/>
              <a:t>LessThan</a:t>
            </a:r>
            <a:endParaRPr lang="en-US" err="1"/>
          </a:p>
          <a:p>
            <a:r>
              <a:rPr lang="lt" err="1"/>
              <a:t>The</a:t>
            </a:r>
            <a:r>
              <a:rPr lang="lt"/>
              <a:t> </a:t>
            </a:r>
            <a:r>
              <a:rPr lang="lt" err="1"/>
              <a:t>operation</a:t>
            </a:r>
            <a:r>
              <a:rPr lang="lt"/>
              <a:t> </a:t>
            </a:r>
            <a:r>
              <a:rPr lang="lt" err="1"/>
              <a:t>returns</a:t>
            </a:r>
            <a:r>
              <a:rPr lang="lt"/>
              <a:t> </a:t>
            </a:r>
            <a:r>
              <a:rPr lang="lt" i="1" err="1"/>
              <a:t>true</a:t>
            </a:r>
            <a:r>
              <a:rPr lang="lt"/>
              <a:t> </a:t>
            </a:r>
            <a:r>
              <a:rPr lang="lt" err="1"/>
              <a:t>if</a:t>
            </a:r>
            <a:r>
              <a:rPr lang="lt"/>
              <a:t> </a:t>
            </a:r>
            <a:r>
              <a:rPr lang="lt" err="1"/>
              <a:t>the</a:t>
            </a:r>
            <a:r>
              <a:rPr lang="lt"/>
              <a:t> </a:t>
            </a:r>
            <a:r>
              <a:rPr lang="lt" err="1"/>
              <a:t>left</a:t>
            </a:r>
            <a:r>
              <a:rPr lang="lt"/>
              <a:t> </a:t>
            </a:r>
            <a:r>
              <a:rPr lang="lt" err="1"/>
              <a:t>parameter</a:t>
            </a:r>
            <a:r>
              <a:rPr lang="lt"/>
              <a:t> </a:t>
            </a:r>
            <a:r>
              <a:rPr lang="lt" err="1"/>
              <a:t>is</a:t>
            </a:r>
            <a:r>
              <a:rPr lang="lt"/>
              <a:t> </a:t>
            </a:r>
            <a:r>
              <a:rPr lang="lt" err="1"/>
              <a:t>less</a:t>
            </a:r>
            <a:r>
              <a:rPr lang="lt"/>
              <a:t> </a:t>
            </a:r>
            <a:r>
              <a:rPr lang="lt" err="1"/>
              <a:t>than</a:t>
            </a:r>
            <a:r>
              <a:rPr lang="lt"/>
              <a:t> </a:t>
            </a:r>
            <a:r>
              <a:rPr lang="lt" err="1"/>
              <a:t>the</a:t>
            </a:r>
            <a:r>
              <a:rPr lang="lt"/>
              <a:t> </a:t>
            </a:r>
            <a:r>
              <a:rPr lang="lt" err="1"/>
              <a:t>right</a:t>
            </a:r>
            <a:r>
              <a:rPr lang="lt"/>
              <a:t> </a:t>
            </a:r>
            <a:r>
              <a:rPr lang="lt" err="1"/>
              <a:t>parameter</a:t>
            </a:r>
            <a:r>
              <a:rPr lang="lt"/>
              <a:t> (</a:t>
            </a:r>
            <a:r>
              <a:rPr lang="lt" b="1"/>
              <a:t>A &lt; B</a:t>
            </a:r>
            <a:r>
              <a:rPr lang="lt"/>
              <a:t>).</a:t>
            </a:r>
            <a:endParaRPr lang="en-US"/>
          </a:p>
          <a:p>
            <a:r>
              <a:rPr lang="lt" err="1"/>
              <a:t>The</a:t>
            </a:r>
            <a:r>
              <a:rPr lang="lt"/>
              <a:t> </a:t>
            </a:r>
            <a:r>
              <a:rPr lang="lt" err="1"/>
              <a:t>operation</a:t>
            </a:r>
            <a:r>
              <a:rPr lang="lt"/>
              <a:t> </a:t>
            </a:r>
            <a:r>
              <a:rPr lang="lt" err="1"/>
              <a:t>consist</a:t>
            </a:r>
            <a:r>
              <a:rPr lang="lt"/>
              <a:t> </a:t>
            </a:r>
            <a:r>
              <a:rPr lang="lt" err="1"/>
              <a:t>of</a:t>
            </a:r>
            <a:r>
              <a:rPr lang="lt"/>
              <a:t>:</a:t>
            </a:r>
            <a:endParaRPr lang="en-US"/>
          </a:p>
          <a:p>
            <a:pPr marL="171450" indent="-171450">
              <a:buFont typeface="Arial"/>
              <a:buChar char="•"/>
            </a:pPr>
            <a:r>
              <a:rPr lang="en-US" b="1"/>
              <a:t>A </a:t>
            </a:r>
            <a:r>
              <a:rPr lang="en-US"/>
              <a:t>and</a:t>
            </a:r>
            <a:r>
              <a:rPr lang="en-US" b="1"/>
              <a:t> B </a:t>
            </a:r>
            <a:r>
              <a:rPr lang="en-US"/>
              <a:t>- parameters which will be compared.</a:t>
            </a:r>
            <a:endParaRPr lang="en-US">
              <a:ea typeface="Calibri"/>
              <a:cs typeface="Calibri"/>
            </a:endParaRPr>
          </a:p>
          <a:p>
            <a:endParaRPr lang="en-US">
              <a:ea typeface="Calibri"/>
              <a:cs typeface="Calibri"/>
            </a:endParaRPr>
          </a:p>
          <a:p>
            <a:r>
              <a:rPr lang="en-US" b="1"/>
              <a:t>Equals</a:t>
            </a:r>
            <a:endParaRPr lang="en-US"/>
          </a:p>
          <a:p>
            <a:r>
              <a:rPr lang="en-US"/>
              <a:t>The operation converts parameters if they are not the same type, then compares them. If parameters are equal, operation returns Boolean value </a:t>
            </a:r>
            <a:r>
              <a:rPr lang="en-US" i="1"/>
              <a:t>true, </a:t>
            </a:r>
            <a:r>
              <a:rPr lang="en-US"/>
              <a:t>otherwise operation returns</a:t>
            </a:r>
            <a:r>
              <a:rPr lang="en-US" i="1"/>
              <a:t> false.</a:t>
            </a:r>
            <a:endParaRPr lang="en-US"/>
          </a:p>
          <a:p>
            <a:r>
              <a:rPr lang="en-US"/>
              <a:t>The operation consist of:</a:t>
            </a:r>
            <a:endParaRPr lang="en-US">
              <a:ea typeface="Calibri"/>
              <a:cs typeface="Calibri"/>
            </a:endParaRPr>
          </a:p>
          <a:p>
            <a:pPr marL="171450" indent="-171450">
              <a:buFont typeface="Arial"/>
              <a:buChar char="•"/>
            </a:pPr>
            <a:r>
              <a:rPr lang="en-US" b="1"/>
              <a:t>A </a:t>
            </a:r>
            <a:r>
              <a:rPr lang="en-US"/>
              <a:t>and</a:t>
            </a:r>
            <a:r>
              <a:rPr lang="en-US" b="1"/>
              <a:t> B </a:t>
            </a:r>
            <a:r>
              <a:rPr lang="en-US"/>
              <a:t>- parameters which will be compared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B4DCCA6-124D-43A9-801B-40BE683DC011}" type="slidenum">
              <a:rPr lang="en-US"/>
              <a:t>10</a:t>
            </a:fld>
            <a:endParaRPr lang="en-US"/>
          </a:p>
        </p:txBody>
      </p:sp>
    </p:spTree>
    <p:extLst>
      <p:ext uri="{BB962C8B-B14F-4D97-AF65-F5344CB8AC3E}">
        <p14:creationId xmlns:p14="http://schemas.microsoft.com/office/powerpoint/2010/main" val="191680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724"/>
            <a:ext cx="3691673" cy="533399"/>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3691674" y="0"/>
            <a:ext cx="8500327" cy="532065"/>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2166" y="533400"/>
            <a:ext cx="283574" cy="51120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848160" y="1420420"/>
            <a:ext cx="2035537" cy="323165"/>
          </a:xfrm>
          <a:prstGeom prst="rect">
            <a:avLst/>
          </a:prstGeom>
          <a:noFill/>
        </p:spPr>
        <p:txBody>
          <a:bodyPr wrap="square" rtlCol="0">
            <a:spAutoFit/>
          </a:bodyPr>
          <a:lstStyle/>
          <a:p>
            <a:r>
              <a:rPr lang="en-US" sz="750" spc="15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839105" y="2345364"/>
            <a:ext cx="7685972" cy="1723549"/>
          </a:xfrm>
        </p:spPr>
        <p:txBody>
          <a:bodyPr/>
          <a:lstStyle>
            <a:lvl1pPr>
              <a:defRPr sz="5299">
                <a:solidFill>
                  <a:schemeClr val="tx1"/>
                </a:solidFill>
              </a:defRPr>
            </a:lvl1pPr>
          </a:lstStyle>
          <a:p>
            <a:r>
              <a:rPr lang="en-US"/>
              <a:t>Two-line</a:t>
            </a:r>
            <a:br>
              <a:rPr lang="en-US"/>
            </a:br>
            <a:r>
              <a:rPr lang="en-US"/>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840229" y="4296329"/>
            <a:ext cx="803998"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840229" y="4514344"/>
            <a:ext cx="7685972" cy="452945"/>
          </a:xfrm>
        </p:spPr>
        <p:txBody>
          <a:bodyPr wrap="square">
            <a:spAutoFit/>
          </a:bodyPr>
          <a:lstStyle>
            <a:lvl1pPr marL="0" indent="0">
              <a:buNone/>
              <a:defRPr sz="1600">
                <a:solidFill>
                  <a:schemeClr val="tx1"/>
                </a:solidFill>
              </a:defRPr>
            </a:lvl1pPr>
            <a:lvl2pPr marL="617181" indent="0">
              <a:buNone/>
              <a:defRPr/>
            </a:lvl2pPr>
            <a:lvl3pPr marL="1234366" indent="0">
              <a:buNone/>
              <a:defRPr/>
            </a:lvl3pPr>
            <a:lvl4pPr marL="1851547" indent="0">
              <a:buNone/>
              <a:defRPr/>
            </a:lvl4pPr>
            <a:lvl5pPr marL="2468732" indent="0">
              <a:buNone/>
              <a:defRPr/>
            </a:lvl5pPr>
          </a:lstStyle>
          <a:p>
            <a:pPr lvl="0"/>
            <a:r>
              <a:rPr lang="en-US" err="1"/>
              <a:t>Subheadline</a:t>
            </a:r>
            <a:r>
              <a:rPr lang="en-US"/>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9132174" y="532514"/>
            <a:ext cx="308304" cy="511181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9440482" y="532951"/>
            <a:ext cx="2751518" cy="511204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46451" y="2340370"/>
            <a:ext cx="1538452" cy="1538652"/>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0" y="5639616"/>
            <a:ext cx="5932505" cy="1218384"/>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5932505" y="5639616"/>
            <a:ext cx="6259495" cy="1218384"/>
          </a:xfrm>
          <a:prstGeom prst="rect">
            <a:avLst/>
          </a:prstGeom>
        </p:spPr>
      </p:pic>
    </p:spTree>
    <p:extLst>
      <p:ext uri="{BB962C8B-B14F-4D97-AF65-F5344CB8AC3E}">
        <p14:creationId xmlns:p14="http://schemas.microsoft.com/office/powerpoint/2010/main" val="378718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794" y="0"/>
            <a:ext cx="1944711" cy="6858447"/>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1924725" y="0"/>
            <a:ext cx="23389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0209" y="5796198"/>
            <a:ext cx="722920" cy="723014"/>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1945505" y="1"/>
            <a:ext cx="10246495" cy="723014"/>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2697819" y="1038878"/>
            <a:ext cx="8959356" cy="825547"/>
          </a:xfrm>
        </p:spPr>
        <p:txBody>
          <a:bodyPr anchor="t" anchorCtr="0"/>
          <a:lstStyle>
            <a:lvl1pPr>
              <a:defRPr>
                <a:solidFill>
                  <a:schemeClr val="tx2"/>
                </a:solidFill>
              </a:defRPr>
            </a:lvl1pPr>
          </a:lstStyle>
          <a:p>
            <a:r>
              <a:rPr lang="en-US"/>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2697818" y="2005168"/>
            <a:ext cx="8959356" cy="16614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Copy</a:t>
            </a:r>
          </a:p>
          <a:p>
            <a:pPr lvl="0"/>
            <a:r>
              <a:rPr lang="en-US"/>
              <a:t>Copy</a:t>
            </a:r>
          </a:p>
          <a:p>
            <a:pPr lvl="0"/>
            <a:r>
              <a:rPr lang="en-US"/>
              <a:t>Copy</a:t>
            </a:r>
          </a:p>
          <a:p>
            <a:pPr lvl="0"/>
            <a:r>
              <a:rPr lang="en-US"/>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11605555" y="6512009"/>
            <a:ext cx="462098" cy="222422"/>
          </a:xfrm>
          <a:prstGeom prst="rect">
            <a:avLst/>
          </a:prstGeom>
        </p:spPr>
        <p:txBody>
          <a:bodyPr vert="horz" lIns="91440" tIns="45720" rIns="91440" bIns="45720" rtlCol="0" anchor="ctr"/>
          <a:lstStyle>
            <a:lvl1pPr algn="r">
              <a:defRPr sz="1400">
                <a:solidFill>
                  <a:schemeClr val="tx1">
                    <a:tint val="75000"/>
                  </a:schemeClr>
                </a:solidFill>
              </a:defRPr>
            </a:lvl1pPr>
          </a:lstStyle>
          <a:p>
            <a:fld id="{5D421B75-32F1-3341-9ED0-64265A793BE3}" type="slidenum">
              <a:rPr lang="en-US" smtClean="0"/>
              <a:pPr/>
              <a:t>‹#›</a:t>
            </a:fld>
            <a:endParaRPr lang="en-US"/>
          </a:p>
        </p:txBody>
      </p:sp>
    </p:spTree>
    <p:extLst>
      <p:ext uri="{BB962C8B-B14F-4D97-AF65-F5344CB8AC3E}">
        <p14:creationId xmlns:p14="http://schemas.microsoft.com/office/powerpoint/2010/main" val="765294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793" y="0"/>
            <a:ext cx="12191207" cy="6858447"/>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7902128" y="736881"/>
            <a:ext cx="2647887" cy="1732794"/>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7313886" y="3206556"/>
            <a:ext cx="3824370" cy="825547"/>
          </a:xfrm>
        </p:spPr>
        <p:txBody>
          <a:bodyPr/>
          <a:lstStyle>
            <a:lvl1pPr algn="ctr">
              <a:defRPr/>
            </a:lvl1pPr>
          </a:lstStyle>
          <a:p>
            <a:r>
              <a:rPr lang="en-US"/>
              <a:t>Thank you</a:t>
            </a:r>
          </a:p>
        </p:txBody>
      </p:sp>
    </p:spTree>
    <p:extLst>
      <p:ext uri="{BB962C8B-B14F-4D97-AF65-F5344CB8AC3E}">
        <p14:creationId xmlns:p14="http://schemas.microsoft.com/office/powerpoint/2010/main" val="21619731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docs.nomagic.com/display/MD2022x/Valid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cs.nomagic.com/display/MD2024xR2/Built-in+operat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docs.nomagic.com/display/MD190/Create+OCL2.0+validation+ru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cs.nomagic.com/display/MD2022x/Case+5.+Validating+Elements+Not+Used+in+Diagra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9C83-F992-A37D-5527-EC7B03D2914B}"/>
              </a:ext>
            </a:extLst>
          </p:cNvPr>
          <p:cNvSpPr>
            <a:spLocks noGrp="1"/>
          </p:cNvSpPr>
          <p:nvPr>
            <p:ph type="title"/>
          </p:nvPr>
        </p:nvSpPr>
        <p:spPr/>
        <p:txBody>
          <a:bodyPr/>
          <a:lstStyle/>
          <a:p>
            <a:r>
              <a:rPr lang="en-US"/>
              <a:t>Validation in Catia</a:t>
            </a:r>
          </a:p>
        </p:txBody>
      </p:sp>
      <p:sp>
        <p:nvSpPr>
          <p:cNvPr id="3" name="Content Placeholder 2">
            <a:extLst>
              <a:ext uri="{FF2B5EF4-FFF2-40B4-BE49-F238E27FC236}">
                <a16:creationId xmlns:a16="http://schemas.microsoft.com/office/drawing/2014/main" id="{13B2EE36-6A85-768D-54DA-1FF31F19A244}"/>
              </a:ext>
            </a:extLst>
          </p:cNvPr>
          <p:cNvSpPr>
            <a:spLocks noGrp="1"/>
          </p:cNvSpPr>
          <p:nvPr>
            <p:ph idx="1"/>
          </p:nvPr>
        </p:nvSpPr>
        <p:spPr>
          <a:xfrm>
            <a:off x="2697818" y="2005168"/>
            <a:ext cx="8959356" cy="4134386"/>
          </a:xfrm>
        </p:spPr>
        <p:txBody>
          <a:bodyPr vert="horz" lIns="91440" tIns="45720" rIns="91440" bIns="45720" rtlCol="0" anchor="t">
            <a:normAutofit/>
          </a:bodyPr>
          <a:lstStyle/>
          <a:p>
            <a:r>
              <a:rPr lang="en-US"/>
              <a:t>Purpose – Checks the accuracy, completeness, and correctness of a model</a:t>
            </a:r>
          </a:p>
          <a:p>
            <a:r>
              <a:rPr lang="en-US"/>
              <a:t>Validation Suites – Groupings of validation rules</a:t>
            </a:r>
          </a:p>
          <a:p>
            <a:pPr lvl="1">
              <a:buFont typeface="Courier New" panose="020B0604020202020204" pitchFamily="34" charset="0"/>
              <a:buChar char="o"/>
            </a:pPr>
            <a:r>
              <a:rPr lang="en-US"/>
              <a:t>Elements that violate the rules are reported in the Validation Results panel and marked</a:t>
            </a:r>
          </a:p>
          <a:p>
            <a:endParaRPr lang="en-US"/>
          </a:p>
        </p:txBody>
      </p:sp>
      <p:pic>
        <p:nvPicPr>
          <p:cNvPr id="4" name="Picture 3" descr="A white text with blue text&#10;&#10;AI-generated content may be incorrect.">
            <a:extLst>
              <a:ext uri="{FF2B5EF4-FFF2-40B4-BE49-F238E27FC236}">
                <a16:creationId xmlns:a16="http://schemas.microsoft.com/office/drawing/2014/main" id="{73C0AA95-4D65-BE65-6C79-900576BCF7D4}"/>
              </a:ext>
            </a:extLst>
          </p:cNvPr>
          <p:cNvPicPr>
            <a:picLocks noChangeAspect="1"/>
          </p:cNvPicPr>
          <p:nvPr/>
        </p:nvPicPr>
        <p:blipFill>
          <a:blip r:embed="rId3"/>
          <a:stretch>
            <a:fillRect/>
          </a:stretch>
        </p:blipFill>
        <p:spPr>
          <a:xfrm>
            <a:off x="5064515" y="4240153"/>
            <a:ext cx="4219575" cy="1914525"/>
          </a:xfrm>
          <a:prstGeom prst="rect">
            <a:avLst/>
          </a:prstGeom>
        </p:spPr>
      </p:pic>
      <p:sp>
        <p:nvSpPr>
          <p:cNvPr id="5" name="TextBox 4">
            <a:extLst>
              <a:ext uri="{FF2B5EF4-FFF2-40B4-BE49-F238E27FC236}">
                <a16:creationId xmlns:a16="http://schemas.microsoft.com/office/drawing/2014/main" id="{10A3E5DC-5912-702B-6CBD-65C543279694}"/>
              </a:ext>
            </a:extLst>
          </p:cNvPr>
          <p:cNvSpPr txBox="1"/>
          <p:nvPr/>
        </p:nvSpPr>
        <p:spPr>
          <a:xfrm>
            <a:off x="2237117" y="6478437"/>
            <a:ext cx="386463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u="sng">
                <a:solidFill>
                  <a:srgbClr val="467886"/>
                </a:solidFill>
                <a:cs typeface="Arial"/>
                <a:hlinkClick r:id="rId4"/>
              </a:rPr>
              <a:t>https://docs.nomagic.com/display/MD2022x/Validation</a:t>
            </a:r>
            <a:endParaRPr lang="en-US" sz="1050"/>
          </a:p>
        </p:txBody>
      </p:sp>
    </p:spTree>
    <p:extLst>
      <p:ext uri="{BB962C8B-B14F-4D97-AF65-F5344CB8AC3E}">
        <p14:creationId xmlns:p14="http://schemas.microsoft.com/office/powerpoint/2010/main" val="14135301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9259-6DB7-412E-B611-9CF3893B0D3A}"/>
              </a:ext>
            </a:extLst>
          </p:cNvPr>
          <p:cNvSpPr>
            <a:spLocks noGrp="1"/>
          </p:cNvSpPr>
          <p:nvPr>
            <p:ph type="title"/>
          </p:nvPr>
        </p:nvSpPr>
        <p:spPr/>
        <p:txBody>
          <a:bodyPr/>
          <a:lstStyle/>
          <a:p>
            <a:r>
              <a:rPr lang="en-US"/>
              <a:t>Built-in Operations</a:t>
            </a:r>
          </a:p>
        </p:txBody>
      </p:sp>
      <p:pic>
        <p:nvPicPr>
          <p:cNvPr id="4" name="Content Placeholder 3" descr="A screenshot of a computer&#10;&#10;AI-generated content may be incorrect.">
            <a:extLst>
              <a:ext uri="{FF2B5EF4-FFF2-40B4-BE49-F238E27FC236}">
                <a16:creationId xmlns:a16="http://schemas.microsoft.com/office/drawing/2014/main" id="{F809FE72-BBAA-12C4-9179-B55D541FF713}"/>
              </a:ext>
            </a:extLst>
          </p:cNvPr>
          <p:cNvPicPr>
            <a:picLocks noGrp="1" noChangeAspect="1"/>
          </p:cNvPicPr>
          <p:nvPr>
            <p:ph idx="1"/>
          </p:nvPr>
        </p:nvPicPr>
        <p:blipFill>
          <a:blip r:embed="rId3"/>
          <a:stretch>
            <a:fillRect/>
          </a:stretch>
        </p:blipFill>
        <p:spPr>
          <a:xfrm>
            <a:off x="1886055" y="1531521"/>
            <a:ext cx="8419887" cy="4591968"/>
          </a:xfrm>
        </p:spPr>
      </p:pic>
      <p:sp>
        <p:nvSpPr>
          <p:cNvPr id="5" name="TextBox 4">
            <a:extLst>
              <a:ext uri="{FF2B5EF4-FFF2-40B4-BE49-F238E27FC236}">
                <a16:creationId xmlns:a16="http://schemas.microsoft.com/office/drawing/2014/main" id="{B5360832-7711-CE1C-148E-1871CF54B50D}"/>
              </a:ext>
            </a:extLst>
          </p:cNvPr>
          <p:cNvSpPr txBox="1"/>
          <p:nvPr/>
        </p:nvSpPr>
        <p:spPr>
          <a:xfrm>
            <a:off x="173567" y="6301317"/>
            <a:ext cx="43201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4"/>
              </a:rPr>
              <a:t>https://docs.nomagic.com/display/MD2024xR2/Built-in+operations</a:t>
            </a:r>
            <a:endParaRPr lang="en-US" sz="1000"/>
          </a:p>
          <a:p>
            <a:endParaRPr lang="en-US" sz="1000"/>
          </a:p>
        </p:txBody>
      </p:sp>
    </p:spTree>
    <p:extLst>
      <p:ext uri="{BB962C8B-B14F-4D97-AF65-F5344CB8AC3E}">
        <p14:creationId xmlns:p14="http://schemas.microsoft.com/office/powerpoint/2010/main" val="424370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9013-E89D-055C-6413-BDCDF7BA0612}"/>
              </a:ext>
            </a:extLst>
          </p:cNvPr>
          <p:cNvSpPr>
            <a:spLocks noGrp="1"/>
          </p:cNvSpPr>
          <p:nvPr>
            <p:ph type="title"/>
          </p:nvPr>
        </p:nvSpPr>
        <p:spPr/>
        <p:txBody>
          <a:bodyPr/>
          <a:lstStyle/>
          <a:p>
            <a:r>
              <a:rPr lang="en-US"/>
              <a:t>Constraints in Catia</a:t>
            </a:r>
          </a:p>
        </p:txBody>
      </p:sp>
      <p:pic>
        <p:nvPicPr>
          <p:cNvPr id="4" name="Content Placeholder 3" descr="validationRuleRoadmap.png">
            <a:extLst>
              <a:ext uri="{FF2B5EF4-FFF2-40B4-BE49-F238E27FC236}">
                <a16:creationId xmlns:a16="http://schemas.microsoft.com/office/drawing/2014/main" id="{EC0513F7-50B5-EB93-4CD0-22B3F8B240AC}"/>
              </a:ext>
            </a:extLst>
          </p:cNvPr>
          <p:cNvPicPr>
            <a:picLocks noGrp="1" noChangeAspect="1"/>
          </p:cNvPicPr>
          <p:nvPr>
            <p:ph idx="1"/>
          </p:nvPr>
        </p:nvPicPr>
        <p:blipFill>
          <a:blip r:embed="rId3"/>
          <a:stretch>
            <a:fillRect/>
          </a:stretch>
        </p:blipFill>
        <p:spPr>
          <a:xfrm>
            <a:off x="4093649" y="1733792"/>
            <a:ext cx="5986063" cy="5084653"/>
          </a:xfrm>
        </p:spPr>
      </p:pic>
      <p:sp>
        <p:nvSpPr>
          <p:cNvPr id="3" name="TextBox 2">
            <a:extLst>
              <a:ext uri="{FF2B5EF4-FFF2-40B4-BE49-F238E27FC236}">
                <a16:creationId xmlns:a16="http://schemas.microsoft.com/office/drawing/2014/main" id="{8F9B88F1-A189-5E72-ED14-407CB2626F05}"/>
              </a:ext>
            </a:extLst>
          </p:cNvPr>
          <p:cNvSpPr txBox="1"/>
          <p:nvPr/>
        </p:nvSpPr>
        <p:spPr>
          <a:xfrm>
            <a:off x="2184400" y="6609347"/>
            <a:ext cx="48955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4"/>
              </a:rPr>
              <a:t>https://docs.nomagic.com/display/MD190/Create+OCL2.0+validation+rule</a:t>
            </a:r>
            <a:endParaRPr lang="en-US" sz="1000"/>
          </a:p>
          <a:p>
            <a:endParaRPr lang="en-US" sz="1000"/>
          </a:p>
        </p:txBody>
      </p:sp>
    </p:spTree>
    <p:extLst>
      <p:ext uri="{BB962C8B-B14F-4D97-AF65-F5344CB8AC3E}">
        <p14:creationId xmlns:p14="http://schemas.microsoft.com/office/powerpoint/2010/main" val="1606178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075A-DD7C-3876-05CF-D4D33E8F08DF}"/>
              </a:ext>
            </a:extLst>
          </p:cNvPr>
          <p:cNvSpPr>
            <a:spLocks noGrp="1"/>
          </p:cNvSpPr>
          <p:nvPr>
            <p:ph type="title"/>
          </p:nvPr>
        </p:nvSpPr>
        <p:spPr/>
        <p:txBody>
          <a:bodyPr/>
          <a:lstStyle/>
          <a:p>
            <a:r>
              <a:rPr lang="en-US"/>
              <a:t>From OCL to Structured Expressions</a:t>
            </a:r>
          </a:p>
        </p:txBody>
      </p:sp>
      <p:sp>
        <p:nvSpPr>
          <p:cNvPr id="3" name="Content Placeholder 2">
            <a:extLst>
              <a:ext uri="{FF2B5EF4-FFF2-40B4-BE49-F238E27FC236}">
                <a16:creationId xmlns:a16="http://schemas.microsoft.com/office/drawing/2014/main" id="{5CFE7DAF-EF15-38A0-F546-0D27F9B33968}"/>
              </a:ext>
            </a:extLst>
          </p:cNvPr>
          <p:cNvSpPr>
            <a:spLocks noGrp="1"/>
          </p:cNvSpPr>
          <p:nvPr>
            <p:ph idx="1"/>
          </p:nvPr>
        </p:nvSpPr>
        <p:spPr>
          <a:xfrm>
            <a:off x="2697818" y="2005168"/>
            <a:ext cx="8588940" cy="1428648"/>
          </a:xfrm>
        </p:spPr>
        <p:txBody>
          <a:bodyPr vert="horz" lIns="91440" tIns="45720" rIns="91440" bIns="45720" rtlCol="0" anchor="t">
            <a:normAutofit fontScale="92500" lnSpcReduction="20000"/>
          </a:bodyPr>
          <a:lstStyle/>
          <a:p>
            <a:r>
              <a:rPr lang="en-US">
                <a:ea typeface="+mn-lt"/>
                <a:cs typeface="+mn-lt"/>
              </a:rPr>
              <a:t>Specifying rules for more advanced concepts is hard in OCL (</a:t>
            </a:r>
            <a:r>
              <a:rPr lang="en-US" err="1">
                <a:ea typeface="+mn-lt"/>
                <a:cs typeface="+mn-lt"/>
              </a:rPr>
              <a:t>i.e</a:t>
            </a:r>
            <a:r>
              <a:rPr lang="en-US">
                <a:ea typeface="+mn-lt"/>
                <a:cs typeface="+mn-lt"/>
              </a:rPr>
              <a:t>, string formatting)</a:t>
            </a:r>
          </a:p>
          <a:p>
            <a:r>
              <a:rPr lang="en-US"/>
              <a:t>Catia allows rules to be written in other languages and invoked during validation</a:t>
            </a:r>
          </a:p>
        </p:txBody>
      </p:sp>
      <p:pic>
        <p:nvPicPr>
          <p:cNvPr id="4" name="Picture 3" descr="A screenshot of a computer&#10;&#10;AI-generated content may be incorrect.">
            <a:extLst>
              <a:ext uri="{FF2B5EF4-FFF2-40B4-BE49-F238E27FC236}">
                <a16:creationId xmlns:a16="http://schemas.microsoft.com/office/drawing/2014/main" id="{E589E5CB-9AD0-383F-678F-428FA7D73FE4}"/>
              </a:ext>
            </a:extLst>
          </p:cNvPr>
          <p:cNvPicPr>
            <a:picLocks noChangeAspect="1"/>
          </p:cNvPicPr>
          <p:nvPr/>
        </p:nvPicPr>
        <p:blipFill>
          <a:blip r:embed="rId3"/>
          <a:stretch>
            <a:fillRect/>
          </a:stretch>
        </p:blipFill>
        <p:spPr>
          <a:xfrm>
            <a:off x="3540125" y="3433763"/>
            <a:ext cx="7260167" cy="3324225"/>
          </a:xfrm>
          <a:prstGeom prst="rect">
            <a:avLst/>
          </a:prstGeom>
        </p:spPr>
      </p:pic>
    </p:spTree>
    <p:extLst>
      <p:ext uri="{BB962C8B-B14F-4D97-AF65-F5344CB8AC3E}">
        <p14:creationId xmlns:p14="http://schemas.microsoft.com/office/powerpoint/2010/main" val="1795941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10D0A01C-4FE7-EBA8-B6EC-CC42F23AF241}"/>
              </a:ext>
            </a:extLst>
          </p:cNvPr>
          <p:cNvPicPr>
            <a:picLocks noGrp="1" noChangeAspect="1"/>
          </p:cNvPicPr>
          <p:nvPr>
            <p:ph idx="1"/>
          </p:nvPr>
        </p:nvPicPr>
        <p:blipFill>
          <a:blip r:embed="rId3"/>
          <a:stretch>
            <a:fillRect/>
          </a:stretch>
        </p:blipFill>
        <p:spPr>
          <a:xfrm>
            <a:off x="1444460" y="68263"/>
            <a:ext cx="9303080" cy="6721475"/>
          </a:xfrm>
          <a:noFill/>
        </p:spPr>
      </p:pic>
      <p:sp>
        <p:nvSpPr>
          <p:cNvPr id="5" name="TextBox 4">
            <a:extLst>
              <a:ext uri="{FF2B5EF4-FFF2-40B4-BE49-F238E27FC236}">
                <a16:creationId xmlns:a16="http://schemas.microsoft.com/office/drawing/2014/main" id="{02ADD832-DA00-F72A-B681-EBA884F36C7B}"/>
              </a:ext>
            </a:extLst>
          </p:cNvPr>
          <p:cNvSpPr txBox="1"/>
          <p:nvPr/>
        </p:nvSpPr>
        <p:spPr>
          <a:xfrm>
            <a:off x="4233" y="6608233"/>
            <a:ext cx="7346949" cy="500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hlinkClick r:id="rId4"/>
              </a:rPr>
              <a:t>https://docs.nomagic.com/display/MD2022x/Case+5.+Validating+Elements+Not+Used+in+Diagram</a:t>
            </a:r>
            <a:endParaRPr lang="en-US" sz="1050"/>
          </a:p>
          <a:p>
            <a:endParaRPr lang="en-US" sz="1600"/>
          </a:p>
        </p:txBody>
      </p:sp>
    </p:spTree>
    <p:extLst>
      <p:ext uri="{BB962C8B-B14F-4D97-AF65-F5344CB8AC3E}">
        <p14:creationId xmlns:p14="http://schemas.microsoft.com/office/powerpoint/2010/main" val="360528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95F4-8A6B-77F7-EA7B-302AAC7749D0}"/>
              </a:ext>
            </a:extLst>
          </p:cNvPr>
          <p:cNvSpPr>
            <a:spLocks noGrp="1"/>
          </p:cNvSpPr>
          <p:nvPr>
            <p:ph type="title"/>
          </p:nvPr>
        </p:nvSpPr>
        <p:spPr/>
        <p:txBody>
          <a:bodyPr/>
          <a:lstStyle/>
          <a:p>
            <a:r>
              <a:rPr lang="en-US"/>
              <a:t>Passing</a:t>
            </a:r>
          </a:p>
        </p:txBody>
      </p:sp>
      <p:sp>
        <p:nvSpPr>
          <p:cNvPr id="15" name="TextBox 14">
            <a:extLst>
              <a:ext uri="{FF2B5EF4-FFF2-40B4-BE49-F238E27FC236}">
                <a16:creationId xmlns:a16="http://schemas.microsoft.com/office/drawing/2014/main" id="{6B3EC7B8-B94F-E079-0D5B-D0DEB3CC2674}"/>
              </a:ext>
            </a:extLst>
          </p:cNvPr>
          <p:cNvSpPr txBox="1"/>
          <p:nvPr/>
        </p:nvSpPr>
        <p:spPr>
          <a:xfrm>
            <a:off x="2009718" y="6164114"/>
            <a:ext cx="29833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Source: SAE J1587 Protocol</a:t>
            </a:r>
          </a:p>
        </p:txBody>
      </p:sp>
      <p:pic>
        <p:nvPicPr>
          <p:cNvPr id="8" name="Picture 7" descr="A close-up of a sign&#10;&#10;AI-generated content may be incorrect.">
            <a:extLst>
              <a:ext uri="{FF2B5EF4-FFF2-40B4-BE49-F238E27FC236}">
                <a16:creationId xmlns:a16="http://schemas.microsoft.com/office/drawing/2014/main" id="{F01164C6-E805-32DB-202D-7C73A2E58993}"/>
              </a:ext>
            </a:extLst>
          </p:cNvPr>
          <p:cNvPicPr>
            <a:picLocks noChangeAspect="1"/>
          </p:cNvPicPr>
          <p:nvPr/>
        </p:nvPicPr>
        <p:blipFill>
          <a:blip r:embed="rId3"/>
          <a:stretch>
            <a:fillRect/>
          </a:stretch>
        </p:blipFill>
        <p:spPr>
          <a:xfrm>
            <a:off x="8122067" y="5948947"/>
            <a:ext cx="2124075" cy="762000"/>
          </a:xfrm>
          <a:prstGeom prst="rect">
            <a:avLst/>
          </a:prstGeom>
        </p:spPr>
      </p:pic>
      <p:pic>
        <p:nvPicPr>
          <p:cNvPr id="13" name="Content Placeholder 12" descr="A screenshot of a computer&#10;&#10;AI-generated content may be incorrect.">
            <a:extLst>
              <a:ext uri="{FF2B5EF4-FFF2-40B4-BE49-F238E27FC236}">
                <a16:creationId xmlns:a16="http://schemas.microsoft.com/office/drawing/2014/main" id="{DF6F0748-F17B-DA22-EA3A-9B0199C2DD59}"/>
              </a:ext>
            </a:extLst>
          </p:cNvPr>
          <p:cNvPicPr>
            <a:picLocks noGrp="1" noChangeAspect="1"/>
          </p:cNvPicPr>
          <p:nvPr>
            <p:ph sz="half" idx="2"/>
          </p:nvPr>
        </p:nvPicPr>
        <p:blipFill>
          <a:blip r:embed="rId4"/>
          <a:stretch>
            <a:fillRect/>
          </a:stretch>
        </p:blipFill>
        <p:spPr>
          <a:xfrm>
            <a:off x="6090430" y="1504783"/>
            <a:ext cx="4970825" cy="4351338"/>
          </a:xfrm>
        </p:spPr>
      </p:pic>
      <p:pic>
        <p:nvPicPr>
          <p:cNvPr id="14" name="Picture 13" descr="A diagram of a diagram&#10;&#10;AI-generated content may be incorrect.">
            <a:extLst>
              <a:ext uri="{FF2B5EF4-FFF2-40B4-BE49-F238E27FC236}">
                <a16:creationId xmlns:a16="http://schemas.microsoft.com/office/drawing/2014/main" id="{B8902B66-78D0-6FA4-7935-90C9FAE060DF}"/>
              </a:ext>
            </a:extLst>
          </p:cNvPr>
          <p:cNvPicPr>
            <a:picLocks noChangeAspect="1"/>
          </p:cNvPicPr>
          <p:nvPr/>
        </p:nvPicPr>
        <p:blipFill>
          <a:blip r:embed="rId5"/>
          <a:stretch>
            <a:fillRect/>
          </a:stretch>
        </p:blipFill>
        <p:spPr>
          <a:xfrm>
            <a:off x="1648493" y="1686761"/>
            <a:ext cx="3333750" cy="4152900"/>
          </a:xfrm>
          <a:prstGeom prst="rect">
            <a:avLst/>
          </a:prstGeom>
        </p:spPr>
      </p:pic>
    </p:spTree>
    <p:extLst>
      <p:ext uri="{BB962C8B-B14F-4D97-AF65-F5344CB8AC3E}">
        <p14:creationId xmlns:p14="http://schemas.microsoft.com/office/powerpoint/2010/main" val="90018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EFD442-2D62-A3C6-2853-8495133289AA}"/>
              </a:ext>
            </a:extLst>
          </p:cNvPr>
          <p:cNvSpPr>
            <a:spLocks noGrp="1"/>
          </p:cNvSpPr>
          <p:nvPr>
            <p:ph type="title"/>
          </p:nvPr>
        </p:nvSpPr>
        <p:spPr/>
        <p:txBody>
          <a:bodyPr/>
          <a:lstStyle/>
          <a:p>
            <a:r>
              <a:rPr lang="en-US"/>
              <a:t>Fails</a:t>
            </a:r>
          </a:p>
        </p:txBody>
      </p:sp>
      <p:sp>
        <p:nvSpPr>
          <p:cNvPr id="6" name="Content Placeholder 5">
            <a:extLst>
              <a:ext uri="{FF2B5EF4-FFF2-40B4-BE49-F238E27FC236}">
                <a16:creationId xmlns:a16="http://schemas.microsoft.com/office/drawing/2014/main" id="{B3EDC776-7591-04AD-9ACB-6D16DEAED3A2}"/>
              </a:ext>
            </a:extLst>
          </p:cNvPr>
          <p:cNvSpPr>
            <a:spLocks noGrp="1"/>
          </p:cNvSpPr>
          <p:nvPr>
            <p:ph idx="1"/>
          </p:nvPr>
        </p:nvSpPr>
        <p:spPr/>
        <p:txBody>
          <a:bodyPr/>
          <a:lstStyle/>
          <a:p>
            <a:endParaRPr lang="en-US"/>
          </a:p>
        </p:txBody>
      </p:sp>
      <p:pic>
        <p:nvPicPr>
          <p:cNvPr id="7" name="Fail recording">
            <a:hlinkClick r:id="" action="ppaction://media"/>
            <a:extLst>
              <a:ext uri="{FF2B5EF4-FFF2-40B4-BE49-F238E27FC236}">
                <a16:creationId xmlns:a16="http://schemas.microsoft.com/office/drawing/2014/main" id="{29D6AF89-DA54-71EC-BC1F-59A85677B8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280583"/>
            <a:ext cx="9753600" cy="5461000"/>
          </a:xfrm>
          <a:prstGeom prst="rect">
            <a:avLst/>
          </a:prstGeom>
        </p:spPr>
      </p:pic>
    </p:spTree>
    <p:extLst>
      <p:ext uri="{BB962C8B-B14F-4D97-AF65-F5344CB8AC3E}">
        <p14:creationId xmlns:p14="http://schemas.microsoft.com/office/powerpoint/2010/main" val="81568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5A56-5D7B-CE09-A273-16FE4E7CDD40}"/>
              </a:ext>
            </a:extLst>
          </p:cNvPr>
          <p:cNvSpPr>
            <a:spLocks noGrp="1"/>
          </p:cNvSpPr>
          <p:nvPr>
            <p:ph type="title"/>
          </p:nvPr>
        </p:nvSpPr>
        <p:spPr/>
        <p:txBody>
          <a:bodyPr/>
          <a:lstStyle/>
          <a:p>
            <a:r>
              <a:rPr lang="en-US"/>
              <a:t>Fails</a:t>
            </a:r>
          </a:p>
        </p:txBody>
      </p:sp>
      <p:pic>
        <p:nvPicPr>
          <p:cNvPr id="5" name="Content Placeholder 4" descr="A screenshot of a computer&#10;&#10;AI-generated content may be incorrect.">
            <a:extLst>
              <a:ext uri="{FF2B5EF4-FFF2-40B4-BE49-F238E27FC236}">
                <a16:creationId xmlns:a16="http://schemas.microsoft.com/office/drawing/2014/main" id="{D77569D8-F3E4-CB2D-DB3C-D4A4DB0AF19F}"/>
              </a:ext>
            </a:extLst>
          </p:cNvPr>
          <p:cNvPicPr>
            <a:picLocks noGrp="1" noChangeAspect="1"/>
          </p:cNvPicPr>
          <p:nvPr>
            <p:ph sz="half" idx="1"/>
          </p:nvPr>
        </p:nvPicPr>
        <p:blipFill>
          <a:blip r:embed="rId2"/>
          <a:stretch>
            <a:fillRect/>
          </a:stretch>
        </p:blipFill>
        <p:spPr>
          <a:xfrm>
            <a:off x="3498011" y="661156"/>
            <a:ext cx="5181600" cy="3977334"/>
          </a:xfrm>
        </p:spPr>
      </p:pic>
      <p:pic>
        <p:nvPicPr>
          <p:cNvPr id="9" name="Content Placeholder 8" descr="A screenshot of a computer&#10;&#10;AI-generated content may be incorrect.">
            <a:extLst>
              <a:ext uri="{FF2B5EF4-FFF2-40B4-BE49-F238E27FC236}">
                <a16:creationId xmlns:a16="http://schemas.microsoft.com/office/drawing/2014/main" id="{C79AB929-D779-B7E4-DAF4-7870FB3EFA58}"/>
              </a:ext>
            </a:extLst>
          </p:cNvPr>
          <p:cNvPicPr>
            <a:picLocks noGrp="1" noChangeAspect="1"/>
          </p:cNvPicPr>
          <p:nvPr>
            <p:ph sz="half" idx="2"/>
          </p:nvPr>
        </p:nvPicPr>
        <p:blipFill>
          <a:blip r:embed="rId3"/>
          <a:stretch>
            <a:fillRect/>
          </a:stretch>
        </p:blipFill>
        <p:spPr>
          <a:xfrm>
            <a:off x="2606616" y="4909782"/>
            <a:ext cx="6964391" cy="1547324"/>
          </a:xfrm>
        </p:spPr>
      </p:pic>
    </p:spTree>
    <p:extLst>
      <p:ext uri="{BB962C8B-B14F-4D97-AF65-F5344CB8AC3E}">
        <p14:creationId xmlns:p14="http://schemas.microsoft.com/office/powerpoint/2010/main" val="562911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BA4B-E8DC-02E7-3CE7-EC9990BC1D0E}"/>
              </a:ext>
            </a:extLst>
          </p:cNvPr>
          <p:cNvSpPr>
            <a:spLocks noGrp="1"/>
          </p:cNvSpPr>
          <p:nvPr>
            <p:ph type="title"/>
          </p:nvPr>
        </p:nvSpPr>
        <p:spPr/>
        <p:txBody>
          <a:bodyPr/>
          <a:lstStyle/>
          <a:p>
            <a:r>
              <a:rPr lang="en-US"/>
              <a:t>Validation Suite Documentation</a:t>
            </a:r>
          </a:p>
        </p:txBody>
      </p:sp>
      <p:pic>
        <p:nvPicPr>
          <p:cNvPr id="4" name="Content Placeholder 3" descr="A screenshot of a computer&#10;&#10;AI-generated content may be incorrect.">
            <a:extLst>
              <a:ext uri="{FF2B5EF4-FFF2-40B4-BE49-F238E27FC236}">
                <a16:creationId xmlns:a16="http://schemas.microsoft.com/office/drawing/2014/main" id="{F50982F8-2ED7-A819-2A70-30B7807A08D7}"/>
              </a:ext>
            </a:extLst>
          </p:cNvPr>
          <p:cNvPicPr>
            <a:picLocks noGrp="1" noChangeAspect="1"/>
          </p:cNvPicPr>
          <p:nvPr>
            <p:ph idx="1"/>
          </p:nvPr>
        </p:nvPicPr>
        <p:blipFill>
          <a:blip r:embed="rId3"/>
          <a:stretch>
            <a:fillRect/>
          </a:stretch>
        </p:blipFill>
        <p:spPr>
          <a:xfrm>
            <a:off x="838200" y="1712294"/>
            <a:ext cx="10515600" cy="1135862"/>
          </a:xfrm>
        </p:spPr>
      </p:pic>
      <p:pic>
        <p:nvPicPr>
          <p:cNvPr id="3" name="Picture 2" descr="A screenshot of a computer&#10;&#10;AI-generated content may be incorrect.">
            <a:extLst>
              <a:ext uri="{FF2B5EF4-FFF2-40B4-BE49-F238E27FC236}">
                <a16:creationId xmlns:a16="http://schemas.microsoft.com/office/drawing/2014/main" id="{EC5F59A1-4FB4-3B5F-E0A8-6330BF84A9E4}"/>
              </a:ext>
            </a:extLst>
          </p:cNvPr>
          <p:cNvPicPr>
            <a:picLocks noChangeAspect="1"/>
          </p:cNvPicPr>
          <p:nvPr/>
        </p:nvPicPr>
        <p:blipFill>
          <a:blip r:embed="rId4"/>
          <a:stretch>
            <a:fillRect/>
          </a:stretch>
        </p:blipFill>
        <p:spPr>
          <a:xfrm>
            <a:off x="1054100" y="2848504"/>
            <a:ext cx="4675717" cy="388090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A2913FE8-4194-3D96-3D49-1FB576F96D3A}"/>
              </a:ext>
            </a:extLst>
          </p:cNvPr>
          <p:cNvPicPr>
            <a:picLocks noChangeAspect="1"/>
          </p:cNvPicPr>
          <p:nvPr/>
        </p:nvPicPr>
        <p:blipFill>
          <a:blip r:embed="rId5"/>
          <a:stretch>
            <a:fillRect/>
          </a:stretch>
        </p:blipFill>
        <p:spPr>
          <a:xfrm>
            <a:off x="6102350" y="2943755"/>
            <a:ext cx="4538133" cy="3785658"/>
          </a:xfrm>
          <a:prstGeom prst="rect">
            <a:avLst/>
          </a:prstGeom>
        </p:spPr>
      </p:pic>
    </p:spTree>
    <p:extLst>
      <p:ext uri="{BB962C8B-B14F-4D97-AF65-F5344CB8AC3E}">
        <p14:creationId xmlns:p14="http://schemas.microsoft.com/office/powerpoint/2010/main" val="164306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AD42-0070-8AEC-2146-6ED67F1A8CB9}"/>
              </a:ext>
            </a:extLst>
          </p:cNvPr>
          <p:cNvSpPr>
            <a:spLocks noGrp="1"/>
          </p:cNvSpPr>
          <p:nvPr>
            <p:ph type="title"/>
          </p:nvPr>
        </p:nvSpPr>
        <p:spPr/>
        <p:txBody>
          <a:bodyPr/>
          <a:lstStyle/>
          <a:p>
            <a:r>
              <a:rPr lang="en-US" err="1"/>
              <a:t>Metachains</a:t>
            </a:r>
          </a:p>
        </p:txBody>
      </p:sp>
      <p:pic>
        <p:nvPicPr>
          <p:cNvPr id="4" name="Content Placeholder 3" descr="A screenshot of a computer&#10;&#10;AI-generated content may be incorrect.">
            <a:extLst>
              <a:ext uri="{FF2B5EF4-FFF2-40B4-BE49-F238E27FC236}">
                <a16:creationId xmlns:a16="http://schemas.microsoft.com/office/drawing/2014/main" id="{47F20B25-C456-21A6-DC98-1E01532883BF}"/>
              </a:ext>
            </a:extLst>
          </p:cNvPr>
          <p:cNvPicPr>
            <a:picLocks noGrp="1" noChangeAspect="1"/>
          </p:cNvPicPr>
          <p:nvPr>
            <p:ph idx="1"/>
          </p:nvPr>
        </p:nvPicPr>
        <p:blipFill>
          <a:blip r:embed="rId3"/>
          <a:stretch>
            <a:fillRect/>
          </a:stretch>
        </p:blipFill>
        <p:spPr>
          <a:xfrm>
            <a:off x="3177724" y="1691941"/>
            <a:ext cx="5836553" cy="4792495"/>
          </a:xfrm>
        </p:spPr>
      </p:pic>
    </p:spTree>
    <p:extLst>
      <p:ext uri="{BB962C8B-B14F-4D97-AF65-F5344CB8AC3E}">
        <p14:creationId xmlns:p14="http://schemas.microsoft.com/office/powerpoint/2010/main" val="2276546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814</Words>
  <Application>Microsoft Office PowerPoint</Application>
  <PresentationFormat>Widescreen</PresentationFormat>
  <Paragraphs>66</Paragraphs>
  <Slides>10</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Calibri</vt:lpstr>
      <vt:lpstr>Courier New</vt:lpstr>
      <vt:lpstr>office theme</vt:lpstr>
      <vt:lpstr>Validation in Catia</vt:lpstr>
      <vt:lpstr>Constraints in Catia</vt:lpstr>
      <vt:lpstr>From OCL to Structured Expressions</vt:lpstr>
      <vt:lpstr>PowerPoint Presentation</vt:lpstr>
      <vt:lpstr>Passing</vt:lpstr>
      <vt:lpstr>Fails</vt:lpstr>
      <vt:lpstr>Fails</vt:lpstr>
      <vt:lpstr>Validation Suite Documentation</vt:lpstr>
      <vt:lpstr>Metachains</vt:lpstr>
      <vt:lpstr>Built-in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Adeboyejo,Adedapo</cp:lastModifiedBy>
  <cp:revision>71</cp:revision>
  <dcterms:created xsi:type="dcterms:W3CDTF">2025-05-06T21:34:06Z</dcterms:created>
  <dcterms:modified xsi:type="dcterms:W3CDTF">2025-05-21T19:13:28Z</dcterms:modified>
</cp:coreProperties>
</file>